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7" r:id="rId1"/>
    <p:sldMasterId id="2147483938" r:id="rId2"/>
  </p:sldMasterIdLst>
  <p:notesMasterIdLst>
    <p:notesMasterId r:id="rId32"/>
  </p:notesMasterIdLst>
  <p:sldIdLst>
    <p:sldId id="542" r:id="rId3"/>
    <p:sldId id="684" r:id="rId4"/>
    <p:sldId id="705" r:id="rId5"/>
    <p:sldId id="576" r:id="rId6"/>
    <p:sldId id="706" r:id="rId7"/>
    <p:sldId id="580" r:id="rId8"/>
    <p:sldId id="583" r:id="rId9"/>
    <p:sldId id="587" r:id="rId10"/>
    <p:sldId id="586" r:id="rId11"/>
    <p:sldId id="650" r:id="rId12"/>
    <p:sldId id="651" r:id="rId13"/>
    <p:sldId id="602" r:id="rId14"/>
    <p:sldId id="591" r:id="rId15"/>
    <p:sldId id="593" r:id="rId16"/>
    <p:sldId id="709" r:id="rId17"/>
    <p:sldId id="600" r:id="rId18"/>
    <p:sldId id="603" r:id="rId19"/>
    <p:sldId id="604" r:id="rId20"/>
    <p:sldId id="605" r:id="rId21"/>
    <p:sldId id="713" r:id="rId22"/>
    <p:sldId id="636" r:id="rId23"/>
    <p:sldId id="715" r:id="rId24"/>
    <p:sldId id="505" r:id="rId25"/>
    <p:sldId id="617" r:id="rId26"/>
    <p:sldId id="618" r:id="rId27"/>
    <p:sldId id="621" r:id="rId28"/>
    <p:sldId id="663" r:id="rId29"/>
    <p:sldId id="620" r:id="rId30"/>
    <p:sldId id="686" r:id="rId31"/>
  </p:sldIdLst>
  <p:sldSz cx="9144000" cy="6858000" type="screen4x3"/>
  <p:notesSz cx="6858000" cy="9296400"/>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5153"/>
    <a:srgbClr val="8A8A8A"/>
    <a:srgbClr val="6B6B6B"/>
    <a:srgbClr val="264DAE"/>
    <a:srgbClr val="4ADAD7"/>
    <a:srgbClr val="90A3A6"/>
    <a:srgbClr val="EDDFF5"/>
    <a:srgbClr val="493B93"/>
    <a:srgbClr val="808080"/>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93683" autoAdjust="0"/>
  </p:normalViewPr>
  <p:slideViewPr>
    <p:cSldViewPr snapToGrid="0">
      <p:cViewPr varScale="1">
        <p:scale>
          <a:sx n="107" d="100"/>
          <a:sy n="107" d="100"/>
        </p:scale>
        <p:origin x="870"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5138"/>
          </a:xfrm>
          <a:prstGeom prst="rect">
            <a:avLst/>
          </a:prstGeom>
        </p:spPr>
        <p:txBody>
          <a:bodyPr vert="horz" lIns="91440" tIns="45720" rIns="91440" bIns="45720" rtlCol="0"/>
          <a:lstStyle>
            <a:lvl1pPr algn="r">
              <a:defRPr sz="1200"/>
            </a:lvl1pPr>
          </a:lstStyle>
          <a:p>
            <a:fld id="{0AD33006-993C-46CE-BE81-A42F2D8A6269}" type="datetimeFigureOut">
              <a:rPr lang="en-US" smtClean="0"/>
              <a:t>5/26/2020</a:t>
            </a:fld>
            <a:endParaRPr lang="en-US"/>
          </a:p>
        </p:txBody>
      </p:sp>
      <p:sp>
        <p:nvSpPr>
          <p:cNvPr id="4" name="Slide Image Placeholder 3"/>
          <p:cNvSpPr>
            <a:spLocks noGrp="1" noRot="1" noChangeAspect="1"/>
          </p:cNvSpPr>
          <p:nvPr>
            <p:ph type="sldImg" idx="2"/>
          </p:nvPr>
        </p:nvSpPr>
        <p:spPr>
          <a:xfrm>
            <a:off x="11049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16425"/>
            <a:ext cx="548640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675"/>
            <a:ext cx="2971800" cy="465138"/>
          </a:xfrm>
          <a:prstGeom prst="rect">
            <a:avLst/>
          </a:prstGeom>
        </p:spPr>
        <p:txBody>
          <a:bodyPr vert="horz" lIns="91440" tIns="45720" rIns="91440" bIns="45720" rtlCol="0" anchor="b"/>
          <a:lstStyle>
            <a:lvl1pPr algn="r">
              <a:defRPr sz="1200"/>
            </a:lvl1pPr>
          </a:lstStyle>
          <a:p>
            <a:fld id="{AC72CD79-D36A-4E01-AE1C-064887FE954D}" type="slidenum">
              <a:rPr lang="en-US" smtClean="0"/>
              <a:t>‹#›</a:t>
            </a:fld>
            <a:endParaRPr lang="en-US"/>
          </a:p>
        </p:txBody>
      </p:sp>
    </p:spTree>
    <p:extLst>
      <p:ext uri="{BB962C8B-B14F-4D97-AF65-F5344CB8AC3E}">
        <p14:creationId xmlns:p14="http://schemas.microsoft.com/office/powerpoint/2010/main" val="2104272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p:cNvSpPr>
          <p:nvPr>
            <p:ph type="sldImg"/>
          </p:nvPr>
        </p:nvSpPr>
        <p:spPr bwMode="auto">
          <a:xfrm>
            <a:off x="990600" y="766763"/>
            <a:ext cx="5118100" cy="3838575"/>
          </a:xfrm>
          <a:prstGeom prst="rect">
            <a:avLst/>
          </a:prstGeom>
          <a:noFill/>
          <a:ln w="12700">
            <a:solidFill>
              <a:srgbClr val="000000"/>
            </a:solidFill>
            <a:miter lim="800000"/>
            <a:headEnd/>
            <a:tailEnd/>
          </a:ln>
        </p:spPr>
      </p:sp>
      <p:sp>
        <p:nvSpPr>
          <p:cNvPr id="10243" name="Notes Placeholder 2"/>
          <p:cNvSpPr>
            <a:spLocks noGrp="1"/>
          </p:cNvSpPr>
          <p:nvPr>
            <p:ph type="body" idx="1"/>
          </p:nvPr>
        </p:nvSpPr>
        <p:spPr bwMode="auto">
          <a:xfrm>
            <a:off x="709931" y="4862096"/>
            <a:ext cx="5679440" cy="4605249"/>
          </a:xfrm>
          <a:prstGeom prst="rect">
            <a:avLst/>
          </a:prstGeom>
          <a:noFill/>
          <a:ln>
            <a:miter lim="800000"/>
            <a:headEnd/>
            <a:tailEnd/>
          </a:ln>
        </p:spPr>
        <p:txBody>
          <a:bodyPr lIns="94747" tIns="47373" rIns="94747" bIns="47373"/>
          <a:lstStyle/>
          <a:p>
            <a:endParaRPr lang="en-US" dirty="0"/>
          </a:p>
        </p:txBody>
      </p:sp>
    </p:spTree>
    <p:extLst>
      <p:ext uri="{BB962C8B-B14F-4D97-AF65-F5344CB8AC3E}">
        <p14:creationId xmlns:p14="http://schemas.microsoft.com/office/powerpoint/2010/main" val="40377504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C72CD79-D36A-4E01-AE1C-064887FE954D}" type="slidenum">
              <a:rPr lang="en-US" smtClean="0"/>
              <a:t>11</a:t>
            </a:fld>
            <a:endParaRPr lang="en-US" dirty="0"/>
          </a:p>
        </p:txBody>
      </p:sp>
    </p:spTree>
    <p:extLst>
      <p:ext uri="{BB962C8B-B14F-4D97-AF65-F5344CB8AC3E}">
        <p14:creationId xmlns:p14="http://schemas.microsoft.com/office/powerpoint/2010/main" val="2060631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C72CD79-D36A-4E01-AE1C-064887FE954D}" type="slidenum">
              <a:rPr lang="en-US" smtClean="0"/>
              <a:t>12</a:t>
            </a:fld>
            <a:endParaRPr lang="en-US" dirty="0"/>
          </a:p>
        </p:txBody>
      </p:sp>
    </p:spTree>
    <p:extLst>
      <p:ext uri="{BB962C8B-B14F-4D97-AF65-F5344CB8AC3E}">
        <p14:creationId xmlns:p14="http://schemas.microsoft.com/office/powerpoint/2010/main" val="3105306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C72CD79-D36A-4E01-AE1C-064887FE954D}" type="slidenum">
              <a:rPr lang="en-US" smtClean="0"/>
              <a:t>13</a:t>
            </a:fld>
            <a:endParaRPr lang="en-US" dirty="0"/>
          </a:p>
        </p:txBody>
      </p:sp>
    </p:spTree>
    <p:extLst>
      <p:ext uri="{BB962C8B-B14F-4D97-AF65-F5344CB8AC3E}">
        <p14:creationId xmlns:p14="http://schemas.microsoft.com/office/powerpoint/2010/main" val="12791495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C72CD79-D36A-4E01-AE1C-064887FE954D}" type="slidenum">
              <a:rPr lang="en-US" smtClean="0"/>
              <a:t>14</a:t>
            </a:fld>
            <a:endParaRPr lang="en-US" dirty="0"/>
          </a:p>
        </p:txBody>
      </p:sp>
    </p:spTree>
    <p:extLst>
      <p:ext uri="{BB962C8B-B14F-4D97-AF65-F5344CB8AC3E}">
        <p14:creationId xmlns:p14="http://schemas.microsoft.com/office/powerpoint/2010/main" val="17965768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C72CD79-D36A-4E01-AE1C-064887FE954D}" type="slidenum">
              <a:rPr lang="en-US" smtClean="0"/>
              <a:t>15</a:t>
            </a:fld>
            <a:endParaRPr lang="en-US" dirty="0"/>
          </a:p>
        </p:txBody>
      </p:sp>
    </p:spTree>
    <p:extLst>
      <p:ext uri="{BB962C8B-B14F-4D97-AF65-F5344CB8AC3E}">
        <p14:creationId xmlns:p14="http://schemas.microsoft.com/office/powerpoint/2010/main" val="3638461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C72CD79-D36A-4E01-AE1C-064887FE954D}" type="slidenum">
              <a:rPr lang="en-US" smtClean="0"/>
              <a:t>16</a:t>
            </a:fld>
            <a:endParaRPr lang="en-US" dirty="0"/>
          </a:p>
        </p:txBody>
      </p:sp>
    </p:spTree>
    <p:extLst>
      <p:ext uri="{BB962C8B-B14F-4D97-AF65-F5344CB8AC3E}">
        <p14:creationId xmlns:p14="http://schemas.microsoft.com/office/powerpoint/2010/main" val="2437731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C72CD79-D36A-4E01-AE1C-064887FE954D}" type="slidenum">
              <a:rPr lang="en-US" smtClean="0"/>
              <a:t>17</a:t>
            </a:fld>
            <a:endParaRPr lang="en-US" dirty="0"/>
          </a:p>
        </p:txBody>
      </p:sp>
    </p:spTree>
    <p:extLst>
      <p:ext uri="{BB962C8B-B14F-4D97-AF65-F5344CB8AC3E}">
        <p14:creationId xmlns:p14="http://schemas.microsoft.com/office/powerpoint/2010/main" val="15520403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C72CD79-D36A-4E01-AE1C-064887FE954D}" type="slidenum">
              <a:rPr lang="en-US" smtClean="0"/>
              <a:t>18</a:t>
            </a:fld>
            <a:endParaRPr lang="en-US" dirty="0"/>
          </a:p>
        </p:txBody>
      </p:sp>
    </p:spTree>
    <p:extLst>
      <p:ext uri="{BB962C8B-B14F-4D97-AF65-F5344CB8AC3E}">
        <p14:creationId xmlns:p14="http://schemas.microsoft.com/office/powerpoint/2010/main" val="20251966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C72CD79-D36A-4E01-AE1C-064887FE954D}" type="slidenum">
              <a:rPr lang="en-US" smtClean="0"/>
              <a:t>19</a:t>
            </a:fld>
            <a:endParaRPr lang="en-US" dirty="0"/>
          </a:p>
        </p:txBody>
      </p:sp>
    </p:spTree>
    <p:extLst>
      <p:ext uri="{BB962C8B-B14F-4D97-AF65-F5344CB8AC3E}">
        <p14:creationId xmlns:p14="http://schemas.microsoft.com/office/powerpoint/2010/main" val="26939210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20</a:t>
            </a:fld>
            <a:endParaRPr lang="en-US" dirty="0"/>
          </a:p>
        </p:txBody>
      </p:sp>
    </p:spTree>
    <p:extLst>
      <p:ext uri="{BB962C8B-B14F-4D97-AF65-F5344CB8AC3E}">
        <p14:creationId xmlns:p14="http://schemas.microsoft.com/office/powerpoint/2010/main" val="1583362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C72CD79-D36A-4E01-AE1C-064887FE954D}" type="slidenum">
              <a:rPr lang="en-US" smtClean="0"/>
              <a:t>2</a:t>
            </a:fld>
            <a:endParaRPr lang="en-US"/>
          </a:p>
        </p:txBody>
      </p:sp>
    </p:spTree>
    <p:extLst>
      <p:ext uri="{BB962C8B-B14F-4D97-AF65-F5344CB8AC3E}">
        <p14:creationId xmlns:p14="http://schemas.microsoft.com/office/powerpoint/2010/main" val="23144358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21</a:t>
            </a:fld>
            <a:endParaRPr lang="en-US" dirty="0"/>
          </a:p>
        </p:txBody>
      </p:sp>
    </p:spTree>
    <p:extLst>
      <p:ext uri="{BB962C8B-B14F-4D97-AF65-F5344CB8AC3E}">
        <p14:creationId xmlns:p14="http://schemas.microsoft.com/office/powerpoint/2010/main" val="2989520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22</a:t>
            </a:fld>
            <a:endParaRPr lang="en-US" dirty="0"/>
          </a:p>
        </p:txBody>
      </p:sp>
    </p:spTree>
    <p:extLst>
      <p:ext uri="{BB962C8B-B14F-4D97-AF65-F5344CB8AC3E}">
        <p14:creationId xmlns:p14="http://schemas.microsoft.com/office/powerpoint/2010/main" val="11043884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23</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24</a:t>
            </a:fld>
            <a:endParaRPr lang="en-US" dirty="0"/>
          </a:p>
        </p:txBody>
      </p:sp>
    </p:spTree>
    <p:extLst>
      <p:ext uri="{BB962C8B-B14F-4D97-AF65-F5344CB8AC3E}">
        <p14:creationId xmlns:p14="http://schemas.microsoft.com/office/powerpoint/2010/main" val="17111733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25</a:t>
            </a:fld>
            <a:endParaRPr lang="en-US" dirty="0"/>
          </a:p>
        </p:txBody>
      </p:sp>
    </p:spTree>
    <p:extLst>
      <p:ext uri="{BB962C8B-B14F-4D97-AF65-F5344CB8AC3E}">
        <p14:creationId xmlns:p14="http://schemas.microsoft.com/office/powerpoint/2010/main" val="18984413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26</a:t>
            </a:fld>
            <a:endParaRPr lang="en-US" dirty="0"/>
          </a:p>
        </p:txBody>
      </p:sp>
    </p:spTree>
    <p:extLst>
      <p:ext uri="{BB962C8B-B14F-4D97-AF65-F5344CB8AC3E}">
        <p14:creationId xmlns:p14="http://schemas.microsoft.com/office/powerpoint/2010/main" val="36639716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27</a:t>
            </a:fld>
            <a:endParaRPr lang="en-US" dirty="0"/>
          </a:p>
        </p:txBody>
      </p:sp>
    </p:spTree>
    <p:extLst>
      <p:ext uri="{BB962C8B-B14F-4D97-AF65-F5344CB8AC3E}">
        <p14:creationId xmlns:p14="http://schemas.microsoft.com/office/powerpoint/2010/main" val="1420035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28</a:t>
            </a:fld>
            <a:endParaRPr lang="en-US" dirty="0"/>
          </a:p>
        </p:txBody>
      </p:sp>
    </p:spTree>
    <p:extLst>
      <p:ext uri="{BB962C8B-B14F-4D97-AF65-F5344CB8AC3E}">
        <p14:creationId xmlns:p14="http://schemas.microsoft.com/office/powerpoint/2010/main" val="16137409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29</a:t>
            </a:fld>
            <a:endParaRPr lang="en-US" dirty="0"/>
          </a:p>
        </p:txBody>
      </p:sp>
    </p:spTree>
    <p:extLst>
      <p:ext uri="{BB962C8B-B14F-4D97-AF65-F5344CB8AC3E}">
        <p14:creationId xmlns:p14="http://schemas.microsoft.com/office/powerpoint/2010/main" val="2112648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C72CD79-D36A-4E01-AE1C-064887FE954D}" type="slidenum">
              <a:rPr lang="en-US" smtClean="0"/>
              <a:t>4</a:t>
            </a:fld>
            <a:endParaRPr lang="en-US" dirty="0"/>
          </a:p>
        </p:txBody>
      </p:sp>
    </p:spTree>
    <p:extLst>
      <p:ext uri="{BB962C8B-B14F-4D97-AF65-F5344CB8AC3E}">
        <p14:creationId xmlns:p14="http://schemas.microsoft.com/office/powerpoint/2010/main" val="3741804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C72CD79-D36A-4E01-AE1C-064887FE954D}" type="slidenum">
              <a:rPr lang="en-US" smtClean="0"/>
              <a:t>5</a:t>
            </a:fld>
            <a:endParaRPr lang="en-US" dirty="0"/>
          </a:p>
        </p:txBody>
      </p:sp>
    </p:spTree>
    <p:extLst>
      <p:ext uri="{BB962C8B-B14F-4D97-AF65-F5344CB8AC3E}">
        <p14:creationId xmlns:p14="http://schemas.microsoft.com/office/powerpoint/2010/main" val="2851890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C72CD79-D36A-4E01-AE1C-064887FE954D}" type="slidenum">
              <a:rPr lang="en-US" smtClean="0"/>
              <a:t>6</a:t>
            </a:fld>
            <a:endParaRPr lang="en-US" dirty="0"/>
          </a:p>
        </p:txBody>
      </p:sp>
    </p:spTree>
    <p:extLst>
      <p:ext uri="{BB962C8B-B14F-4D97-AF65-F5344CB8AC3E}">
        <p14:creationId xmlns:p14="http://schemas.microsoft.com/office/powerpoint/2010/main" val="1587046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C72CD79-D36A-4E01-AE1C-064887FE954D}" type="slidenum">
              <a:rPr lang="en-US" smtClean="0"/>
              <a:t>7</a:t>
            </a:fld>
            <a:endParaRPr lang="en-US" dirty="0"/>
          </a:p>
        </p:txBody>
      </p:sp>
    </p:spTree>
    <p:extLst>
      <p:ext uri="{BB962C8B-B14F-4D97-AF65-F5344CB8AC3E}">
        <p14:creationId xmlns:p14="http://schemas.microsoft.com/office/powerpoint/2010/main" val="754183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C72CD79-D36A-4E01-AE1C-064887FE954D}" type="slidenum">
              <a:rPr lang="en-US" smtClean="0"/>
              <a:t>8</a:t>
            </a:fld>
            <a:endParaRPr lang="en-US" dirty="0"/>
          </a:p>
        </p:txBody>
      </p:sp>
    </p:spTree>
    <p:extLst>
      <p:ext uri="{BB962C8B-B14F-4D97-AF65-F5344CB8AC3E}">
        <p14:creationId xmlns:p14="http://schemas.microsoft.com/office/powerpoint/2010/main" val="3304661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a:solidFill>
                  <a:schemeClr val="tx1"/>
                </a:solidFill>
                <a:effectLst/>
                <a:latin typeface="+mn-lt"/>
                <a:ea typeface="+mn-ea"/>
                <a:cs typeface="+mn-cs"/>
              </a:rPr>
              <a:t>There are three types of IPv6 addresses:</a:t>
            </a:r>
          </a:p>
          <a:p>
            <a:r>
              <a:rPr lang="en-AU" sz="1200" b="1" i="0" kern="1200" dirty="0">
                <a:solidFill>
                  <a:schemeClr val="tx1"/>
                </a:solidFill>
                <a:effectLst/>
                <a:latin typeface="+mn-lt"/>
                <a:ea typeface="+mn-ea"/>
                <a:cs typeface="+mn-cs"/>
              </a:rPr>
              <a:t>Unicast </a:t>
            </a:r>
            <a:r>
              <a:rPr lang="en-AU" sz="1200" b="0" i="0" kern="1200" dirty="0">
                <a:solidFill>
                  <a:schemeClr val="tx1"/>
                </a:solidFill>
                <a:effectLst/>
                <a:latin typeface="+mn-lt"/>
                <a:ea typeface="+mn-ea"/>
                <a:cs typeface="+mn-cs"/>
              </a:rPr>
              <a:t>- An IPv6 unicast address uniquely identifies an interface on an IPv6-enabled device. A source IPv6 address must be a unicast address.</a:t>
            </a:r>
          </a:p>
          <a:p>
            <a:r>
              <a:rPr lang="en-AU" sz="1200" b="1" i="0" kern="1200" dirty="0">
                <a:solidFill>
                  <a:schemeClr val="tx1"/>
                </a:solidFill>
                <a:effectLst/>
                <a:latin typeface="+mn-lt"/>
                <a:ea typeface="+mn-ea"/>
                <a:cs typeface="+mn-cs"/>
              </a:rPr>
              <a:t>Multicast </a:t>
            </a:r>
            <a:r>
              <a:rPr lang="en-AU" sz="1200" b="0" i="0" kern="1200" dirty="0">
                <a:solidFill>
                  <a:schemeClr val="tx1"/>
                </a:solidFill>
                <a:effectLst/>
                <a:latin typeface="+mn-lt"/>
                <a:ea typeface="+mn-ea"/>
                <a:cs typeface="+mn-cs"/>
              </a:rPr>
              <a:t>- An IPv6 multicast address is used to send a single IPv6 packet to multiple destinations. </a:t>
            </a:r>
            <a:r>
              <a:rPr lang="en-US" dirty="0"/>
              <a:t>have the prefix FF00::/8.</a:t>
            </a:r>
            <a:endParaRPr lang="en-AU" sz="1200" b="0" i="0" kern="1200" dirty="0">
              <a:solidFill>
                <a:schemeClr val="tx1"/>
              </a:solidFill>
              <a:effectLst/>
              <a:latin typeface="+mn-lt"/>
              <a:ea typeface="+mn-ea"/>
              <a:cs typeface="+mn-cs"/>
            </a:endParaRPr>
          </a:p>
          <a:p>
            <a:r>
              <a:rPr lang="en-AU" sz="1200" b="1" i="0" kern="1200" dirty="0" err="1">
                <a:solidFill>
                  <a:schemeClr val="tx1"/>
                </a:solidFill>
                <a:effectLst/>
                <a:latin typeface="+mn-lt"/>
                <a:ea typeface="+mn-ea"/>
                <a:cs typeface="+mn-cs"/>
              </a:rPr>
              <a:t>Anycast</a:t>
            </a:r>
            <a:r>
              <a:rPr lang="en-AU" sz="1200" b="1" i="0" kern="1200" dirty="0">
                <a:solidFill>
                  <a:schemeClr val="tx1"/>
                </a:solidFill>
                <a:effectLst/>
                <a:latin typeface="+mn-lt"/>
                <a:ea typeface="+mn-ea"/>
                <a:cs typeface="+mn-cs"/>
              </a:rPr>
              <a:t> </a:t>
            </a:r>
            <a:r>
              <a:rPr lang="en-AU" sz="1200" b="0" i="0" kern="1200" dirty="0">
                <a:solidFill>
                  <a:schemeClr val="tx1"/>
                </a:solidFill>
                <a:effectLst/>
                <a:latin typeface="+mn-lt"/>
                <a:ea typeface="+mn-ea"/>
                <a:cs typeface="+mn-cs"/>
              </a:rPr>
              <a:t>- An IPv6 </a:t>
            </a:r>
            <a:r>
              <a:rPr lang="en-AU" sz="1200" b="0" i="0" kern="1200" dirty="0" err="1">
                <a:solidFill>
                  <a:schemeClr val="tx1"/>
                </a:solidFill>
                <a:effectLst/>
                <a:latin typeface="+mn-lt"/>
                <a:ea typeface="+mn-ea"/>
                <a:cs typeface="+mn-cs"/>
              </a:rPr>
              <a:t>anycast</a:t>
            </a:r>
            <a:r>
              <a:rPr lang="en-AU" sz="1200" b="0" i="0" kern="1200" dirty="0">
                <a:solidFill>
                  <a:schemeClr val="tx1"/>
                </a:solidFill>
                <a:effectLst/>
                <a:latin typeface="+mn-lt"/>
                <a:ea typeface="+mn-ea"/>
                <a:cs typeface="+mn-cs"/>
              </a:rPr>
              <a:t> address is any IPv6 unicast address that can be assigned to multiple devices. A packet sent to an </a:t>
            </a:r>
            <a:r>
              <a:rPr lang="en-AU" sz="1200" b="0" i="0" kern="1200" dirty="0" err="1">
                <a:solidFill>
                  <a:schemeClr val="tx1"/>
                </a:solidFill>
                <a:effectLst/>
                <a:latin typeface="+mn-lt"/>
                <a:ea typeface="+mn-ea"/>
                <a:cs typeface="+mn-cs"/>
              </a:rPr>
              <a:t>anycast</a:t>
            </a:r>
            <a:r>
              <a:rPr lang="en-AU" sz="1200" b="0" i="0" kern="1200" dirty="0">
                <a:solidFill>
                  <a:schemeClr val="tx1"/>
                </a:solidFill>
                <a:effectLst/>
                <a:latin typeface="+mn-lt"/>
                <a:ea typeface="+mn-ea"/>
                <a:cs typeface="+mn-cs"/>
              </a:rPr>
              <a:t> address is routed to the nearest device having that address. </a:t>
            </a:r>
            <a:r>
              <a:rPr lang="en-AU" sz="1200" b="0" i="0" kern="1200" dirty="0" err="1">
                <a:solidFill>
                  <a:schemeClr val="tx1"/>
                </a:solidFill>
                <a:effectLst/>
                <a:latin typeface="+mn-lt"/>
                <a:ea typeface="+mn-ea"/>
                <a:cs typeface="+mn-cs"/>
              </a:rPr>
              <a:t>Anycast</a:t>
            </a:r>
            <a:r>
              <a:rPr lang="en-AU" sz="1200" b="0" i="0" kern="1200" dirty="0">
                <a:solidFill>
                  <a:schemeClr val="tx1"/>
                </a:solidFill>
                <a:effectLst/>
                <a:latin typeface="+mn-lt"/>
                <a:ea typeface="+mn-ea"/>
                <a:cs typeface="+mn-cs"/>
              </a:rPr>
              <a:t> addresses are beyond the scope of this course.</a:t>
            </a:r>
          </a:p>
          <a:p>
            <a:r>
              <a:rPr lang="en-AU" sz="1200" b="0" i="0" kern="1200" dirty="0">
                <a:solidFill>
                  <a:schemeClr val="tx1"/>
                </a:solidFill>
                <a:effectLst/>
                <a:latin typeface="+mn-lt"/>
                <a:ea typeface="+mn-ea"/>
                <a:cs typeface="+mn-cs"/>
              </a:rPr>
              <a:t>Unlike IPv4, IPv6 does not have a broadcast address. However, there is an IPv6 all-nodes multicast address that essentially gives the same result.</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C72CD79-D36A-4E01-AE1C-064887FE954D}" type="slidenum">
              <a:rPr lang="en-US" smtClean="0"/>
              <a:t>9</a:t>
            </a:fld>
            <a:endParaRPr lang="en-US" dirty="0"/>
          </a:p>
        </p:txBody>
      </p:sp>
    </p:spTree>
    <p:extLst>
      <p:ext uri="{BB962C8B-B14F-4D97-AF65-F5344CB8AC3E}">
        <p14:creationId xmlns:p14="http://schemas.microsoft.com/office/powerpoint/2010/main" val="2933124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C72CD79-D36A-4E01-AE1C-064887FE954D}" type="slidenum">
              <a:rPr lang="en-US" smtClean="0"/>
              <a:t>10</a:t>
            </a:fld>
            <a:endParaRPr lang="en-US" dirty="0"/>
          </a:p>
        </p:txBody>
      </p:sp>
    </p:spTree>
    <p:extLst>
      <p:ext uri="{BB962C8B-B14F-4D97-AF65-F5344CB8AC3E}">
        <p14:creationId xmlns:p14="http://schemas.microsoft.com/office/powerpoint/2010/main" val="35583085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8" name="Subtitle 2"/>
          <p:cNvSpPr>
            <a:spLocks noGrp="1"/>
          </p:cNvSpPr>
          <p:nvPr>
            <p:ph type="subTitle" idx="1" hasCustomPrompt="1"/>
          </p:nvPr>
        </p:nvSpPr>
        <p:spPr>
          <a:xfrm>
            <a:off x="236383" y="4464066"/>
            <a:ext cx="8110728" cy="384175"/>
          </a:xfr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a:normAutofit/>
          </a:bodyPr>
          <a:lstStyle>
            <a:lvl1pPr marL="0" indent="0" algn="l">
              <a:buNone/>
              <a:defRPr lang="en-US" sz="2000" kern="1200" dirty="0">
                <a:solidFill>
                  <a:srgbClr val="493B93"/>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a:t>Presenter Name</a:t>
            </a:r>
          </a:p>
        </p:txBody>
      </p:sp>
      <p:sp>
        <p:nvSpPr>
          <p:cNvPr id="50" name="Title 1"/>
          <p:cNvSpPr>
            <a:spLocks noGrp="1"/>
          </p:cNvSpPr>
          <p:nvPr>
            <p:ph type="ctrTitle" hasCustomPrompt="1"/>
          </p:nvPr>
        </p:nvSpPr>
        <p:spPr>
          <a:xfrm>
            <a:off x="221393" y="1248229"/>
            <a:ext cx="8112125" cy="2907239"/>
          </a:xfrm>
        </p:spPr>
        <p:txBody>
          <a:bodyPr/>
          <a:lstStyle>
            <a:lvl1pPr marL="0" indent="0" algn="l" defTabSz="914400" rtl="0" eaLnBrk="1" latinLnBrk="0" hangingPunct="1">
              <a:lnSpc>
                <a:spcPct val="85000"/>
              </a:lnSpc>
              <a:spcBef>
                <a:spcPct val="0"/>
              </a:spcBef>
              <a:buClr>
                <a:schemeClr val="tx1"/>
              </a:buClr>
              <a:buFont typeface="Ciscolight" pitchFamily="2" charset="0"/>
              <a:buNone/>
              <a:defRPr lang="en-US" sz="60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r>
              <a:rPr lang="en-US" dirty="0"/>
              <a:t>Presentation </a:t>
            </a:r>
            <a:br>
              <a:rPr lang="en-US" dirty="0"/>
            </a:br>
            <a:r>
              <a:rPr lang="en-US" dirty="0"/>
              <a:t>Title Goes Here</a:t>
            </a:r>
          </a:p>
        </p:txBody>
      </p:sp>
      <p:pic>
        <p:nvPicPr>
          <p:cNvPr id="51" name="Picture 4"/>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303053" y="325971"/>
            <a:ext cx="2920207" cy="485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Placeholder 3"/>
          <p:cNvSpPr>
            <a:spLocks noGrp="1"/>
          </p:cNvSpPr>
          <p:nvPr>
            <p:ph type="body" sz="quarter" idx="10" hasCustomPrompt="1"/>
          </p:nvPr>
        </p:nvSpPr>
        <p:spPr>
          <a:xfrm>
            <a:off x="236382" y="4862154"/>
            <a:ext cx="8110728" cy="355482"/>
          </a:xfrm>
        </p:spPr>
        <p:txBody>
          <a:bodyPr wrap="square">
            <a:spAutoFit/>
          </a:bodyPr>
          <a:lstStyle>
            <a:lvl1pPr marL="0" indent="0">
              <a:buFontTx/>
              <a:buNone/>
              <a:defRPr sz="1800">
                <a:solidFill>
                  <a:srgbClr val="493B93"/>
                </a:solidFill>
              </a:defRPr>
            </a:lvl1pPr>
          </a:lstStyle>
          <a:p>
            <a:pPr lvl="0"/>
            <a:r>
              <a:rPr lang="en-US" dirty="0"/>
              <a:t>Speaker Title</a:t>
            </a:r>
          </a:p>
        </p:txBody>
      </p:sp>
      <p:sp>
        <p:nvSpPr>
          <p:cNvPr id="6" name="Text Placeholder 5"/>
          <p:cNvSpPr>
            <a:spLocks noGrp="1"/>
          </p:cNvSpPr>
          <p:nvPr>
            <p:ph type="body" sz="quarter" idx="11" hasCustomPrompt="1"/>
          </p:nvPr>
        </p:nvSpPr>
        <p:spPr>
          <a:xfrm>
            <a:off x="236381" y="5231003"/>
            <a:ext cx="8110728" cy="297004"/>
          </a:xfrm>
        </p:spPr>
        <p:txBody>
          <a:bodyPr wrap="square">
            <a:spAutoFit/>
          </a:bodyPr>
          <a:lstStyle>
            <a:lvl1pPr marL="0" indent="0">
              <a:buFontTx/>
              <a:buNone/>
              <a:defRPr sz="1400">
                <a:solidFill>
                  <a:srgbClr val="493B93"/>
                </a:solidFill>
              </a:defRPr>
            </a:lvl1pPr>
          </a:lstStyle>
          <a:p>
            <a:pPr lvl="0"/>
            <a:r>
              <a:rPr lang="en-US" dirty="0"/>
              <a:t>Date</a:t>
            </a:r>
          </a:p>
        </p:txBody>
      </p:sp>
    </p:spTree>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sp>
        <p:nvSpPr>
          <p:cNvPr id="13" name="Text Placeholder 12"/>
          <p:cNvSpPr>
            <a:spLocks noGrp="1"/>
          </p:cNvSpPr>
          <p:nvPr>
            <p:ph type="body" sz="quarter" idx="14"/>
          </p:nvPr>
        </p:nvSpPr>
        <p:spPr>
          <a:xfrm>
            <a:off x="244475" y="1866900"/>
            <a:ext cx="2622550" cy="4391025"/>
          </a:xfrm>
        </p:spPr>
        <p:txBody>
          <a:bodyPr/>
          <a:lstStyle>
            <a:lvl1pPr algn="l" defTabSz="914400" rtl="0" eaLnBrk="1" latinLnBrk="0" hangingPunct="1">
              <a:lnSpc>
                <a:spcPct val="95000"/>
              </a:lnSpc>
              <a:defRPr lang="en-US" sz="2000" kern="1200" dirty="0" smtClean="0">
                <a:solidFill>
                  <a:srgbClr val="435153"/>
                </a:solidFill>
                <a:latin typeface="+mj-lt"/>
                <a:ea typeface="+mn-ea"/>
                <a:cs typeface="+mn-cs"/>
              </a:defRPr>
            </a:lvl1pPr>
            <a:lvl2pPr algn="l" defTabSz="914400" rtl="0" eaLnBrk="1" latinLnBrk="0" hangingPunct="1">
              <a:lnSpc>
                <a:spcPct val="95000"/>
              </a:lnSpc>
              <a:defRPr lang="en-US" sz="1600" kern="1200" dirty="0" smtClean="0">
                <a:solidFill>
                  <a:srgbClr val="435153"/>
                </a:solidFill>
                <a:latin typeface="+mj-lt"/>
                <a:ea typeface="+mn-ea"/>
                <a:cs typeface="Arial" pitchFamily="34" charset="0"/>
              </a:defRPr>
            </a:lvl2pPr>
            <a:lvl3pPr marL="569912" indent="0" algn="l" defTabSz="914400" rtl="0" eaLnBrk="1" latinLnBrk="0" hangingPunct="1">
              <a:lnSpc>
                <a:spcPct val="95000"/>
              </a:lnSpc>
              <a:defRPr lang="en-US" sz="1400" kern="1200" dirty="0" smtClean="0">
                <a:solidFill>
                  <a:srgbClr val="435153"/>
                </a:solidFill>
                <a:latin typeface="+mj-lt"/>
                <a:ea typeface="+mn-ea"/>
                <a:cs typeface="Arial" pitchFamily="34" charset="0"/>
              </a:defRPr>
            </a:lvl3pPr>
            <a:lvl4pPr algn="l" defTabSz="914400" rtl="0" eaLnBrk="1" latinLnBrk="0" hangingPunct="1">
              <a:lnSpc>
                <a:spcPct val="95000"/>
              </a:lnSpc>
              <a:defRPr lang="en-US" sz="1200" kern="1200" dirty="0" smtClean="0">
                <a:solidFill>
                  <a:srgbClr val="435153"/>
                </a:solidFill>
                <a:latin typeface="+mj-lt"/>
                <a:ea typeface="+mn-ea"/>
                <a:cs typeface="Arial" pitchFamily="34" charset="0"/>
              </a:defRPr>
            </a:lvl4pPr>
            <a:lvl5pPr algn="l" defTabSz="914400" rtl="0" eaLnBrk="1" latinLnBrk="0" hangingPunct="1">
              <a:lnSpc>
                <a:spcPct val="95000"/>
              </a:lnSpc>
              <a:defRPr lang="en-US" sz="1200" kern="1200" dirty="0">
                <a:solidFill>
                  <a:srgbClr val="435153"/>
                </a:solidFill>
                <a:latin typeface="+mj-lt"/>
                <a:ea typeface="+mn-ea"/>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12"/>
          <p:cNvSpPr>
            <a:spLocks noGrp="1"/>
          </p:cNvSpPr>
          <p:nvPr>
            <p:ph type="body" sz="quarter" idx="15"/>
          </p:nvPr>
        </p:nvSpPr>
        <p:spPr>
          <a:xfrm>
            <a:off x="3292474" y="1866900"/>
            <a:ext cx="2593975" cy="4362450"/>
          </a:xfrm>
        </p:spPr>
        <p:txBody>
          <a:bodyPr/>
          <a:lstStyle>
            <a:lvl1pPr algn="l" defTabSz="914400" rtl="0" eaLnBrk="1" latinLnBrk="0" hangingPunct="1">
              <a:lnSpc>
                <a:spcPct val="95000"/>
              </a:lnSpc>
              <a:defRPr lang="en-US" sz="2000" kern="1200" dirty="0" smtClean="0">
                <a:solidFill>
                  <a:srgbClr val="435153"/>
                </a:solidFill>
                <a:latin typeface="+mj-lt"/>
                <a:ea typeface="+mn-ea"/>
                <a:cs typeface="+mn-cs"/>
              </a:defRPr>
            </a:lvl1pPr>
            <a:lvl2pPr algn="l" defTabSz="914400" rtl="0" eaLnBrk="1" latinLnBrk="0" hangingPunct="1">
              <a:lnSpc>
                <a:spcPct val="95000"/>
              </a:lnSpc>
              <a:defRPr lang="en-US" sz="1600" kern="1200" dirty="0" smtClean="0">
                <a:solidFill>
                  <a:srgbClr val="435153"/>
                </a:solidFill>
                <a:latin typeface="+mj-lt"/>
                <a:ea typeface="+mn-ea"/>
                <a:cs typeface="Arial" pitchFamily="34" charset="0"/>
              </a:defRPr>
            </a:lvl2pPr>
            <a:lvl3pPr marL="569912" indent="0" algn="l" defTabSz="914400" rtl="0" eaLnBrk="1" latinLnBrk="0" hangingPunct="1">
              <a:lnSpc>
                <a:spcPct val="95000"/>
              </a:lnSpc>
              <a:defRPr lang="en-US" sz="1400" kern="1200" dirty="0" smtClean="0">
                <a:solidFill>
                  <a:srgbClr val="435153"/>
                </a:solidFill>
                <a:latin typeface="+mj-lt"/>
                <a:ea typeface="+mn-ea"/>
                <a:cs typeface="Arial" pitchFamily="34" charset="0"/>
              </a:defRPr>
            </a:lvl3pPr>
            <a:lvl4pPr algn="l" defTabSz="914400" rtl="0" eaLnBrk="1" latinLnBrk="0" hangingPunct="1">
              <a:lnSpc>
                <a:spcPct val="95000"/>
              </a:lnSpc>
              <a:defRPr lang="en-US" sz="1200" kern="1200" dirty="0" smtClean="0">
                <a:solidFill>
                  <a:srgbClr val="435153"/>
                </a:solidFill>
                <a:latin typeface="+mj-lt"/>
                <a:ea typeface="+mn-ea"/>
                <a:cs typeface="Arial" pitchFamily="34" charset="0"/>
              </a:defRPr>
            </a:lvl4pPr>
            <a:lvl5pPr algn="l" defTabSz="914400" rtl="0" eaLnBrk="1" latinLnBrk="0" hangingPunct="1">
              <a:lnSpc>
                <a:spcPct val="95000"/>
              </a:lnSpc>
              <a:defRPr lang="en-US" sz="1200" kern="1200" dirty="0">
                <a:solidFill>
                  <a:srgbClr val="435153"/>
                </a:solidFill>
                <a:latin typeface="+mj-lt"/>
                <a:ea typeface="+mn-ea"/>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2"/>
          <p:cNvSpPr>
            <a:spLocks noGrp="1"/>
          </p:cNvSpPr>
          <p:nvPr>
            <p:ph type="body" sz="quarter" idx="16"/>
          </p:nvPr>
        </p:nvSpPr>
        <p:spPr>
          <a:xfrm>
            <a:off x="6275388" y="1866900"/>
            <a:ext cx="2633662" cy="4333875"/>
          </a:xfrm>
        </p:spPr>
        <p:txBody>
          <a:bodyPr/>
          <a:lstStyle>
            <a:lvl1pPr algn="l" defTabSz="914400" rtl="0" eaLnBrk="1" latinLnBrk="0" hangingPunct="1">
              <a:lnSpc>
                <a:spcPct val="95000"/>
              </a:lnSpc>
              <a:defRPr lang="en-US" sz="2000" kern="1200" dirty="0" smtClean="0">
                <a:solidFill>
                  <a:srgbClr val="435153"/>
                </a:solidFill>
                <a:latin typeface="+mj-lt"/>
                <a:ea typeface="+mn-ea"/>
                <a:cs typeface="+mn-cs"/>
              </a:defRPr>
            </a:lvl1pPr>
            <a:lvl2pPr algn="l" defTabSz="914400" rtl="0" eaLnBrk="1" latinLnBrk="0" hangingPunct="1">
              <a:lnSpc>
                <a:spcPct val="95000"/>
              </a:lnSpc>
              <a:defRPr lang="en-US" sz="1600" kern="1200" dirty="0" smtClean="0">
                <a:solidFill>
                  <a:srgbClr val="435153"/>
                </a:solidFill>
                <a:latin typeface="+mj-lt"/>
                <a:ea typeface="+mn-ea"/>
                <a:cs typeface="Arial" pitchFamily="34" charset="0"/>
              </a:defRPr>
            </a:lvl2pPr>
            <a:lvl3pPr marL="569912" indent="0" algn="l" defTabSz="914400" rtl="0" eaLnBrk="1" latinLnBrk="0" hangingPunct="1">
              <a:lnSpc>
                <a:spcPct val="95000"/>
              </a:lnSpc>
              <a:defRPr lang="en-US" sz="1400" kern="1200" dirty="0" smtClean="0">
                <a:solidFill>
                  <a:srgbClr val="435153"/>
                </a:solidFill>
                <a:latin typeface="+mj-lt"/>
                <a:ea typeface="+mn-ea"/>
                <a:cs typeface="Arial" pitchFamily="34" charset="0"/>
              </a:defRPr>
            </a:lvl3pPr>
            <a:lvl4pPr algn="l" defTabSz="914400" rtl="0" eaLnBrk="1" latinLnBrk="0" hangingPunct="1">
              <a:lnSpc>
                <a:spcPct val="95000"/>
              </a:lnSpc>
              <a:defRPr lang="en-US" sz="1200" kern="1200" dirty="0" smtClean="0">
                <a:solidFill>
                  <a:srgbClr val="435153"/>
                </a:solidFill>
                <a:latin typeface="+mj-lt"/>
                <a:ea typeface="+mn-ea"/>
                <a:cs typeface="Arial" pitchFamily="34" charset="0"/>
              </a:defRPr>
            </a:lvl4pPr>
            <a:lvl5pPr algn="l" defTabSz="914400" rtl="0" eaLnBrk="1" latinLnBrk="0" hangingPunct="1">
              <a:lnSpc>
                <a:spcPct val="95000"/>
              </a:lnSpc>
              <a:defRPr lang="en-US" sz="1200" kern="1200" dirty="0">
                <a:solidFill>
                  <a:srgbClr val="435153"/>
                </a:solidFill>
                <a:latin typeface="+mj-lt"/>
                <a:ea typeface="+mn-ea"/>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0"/>
          <p:cNvSpPr>
            <a:spLocks noGrp="1" noChangeAspect="1"/>
          </p:cNvSpPr>
          <p:nvPr>
            <p:ph type="body" sz="quarter" idx="17"/>
          </p:nvPr>
        </p:nvSpPr>
        <p:spPr>
          <a:xfrm>
            <a:off x="219456" y="319099"/>
            <a:ext cx="2670048" cy="1200329"/>
          </a:xfrm>
        </p:spPr>
        <p:txBody>
          <a:bodyPr anchor="b" anchorCtr="0">
            <a:sp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0" normalizeH="0" baseline="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a:t>Click to edit Master text styles</a:t>
            </a:r>
          </a:p>
        </p:txBody>
      </p:sp>
      <p:sp>
        <p:nvSpPr>
          <p:cNvPr id="22" name="Text Placeholder 20"/>
          <p:cNvSpPr>
            <a:spLocks noGrp="1"/>
          </p:cNvSpPr>
          <p:nvPr>
            <p:ph type="body" sz="quarter" idx="18"/>
          </p:nvPr>
        </p:nvSpPr>
        <p:spPr>
          <a:xfrm>
            <a:off x="3255264" y="319099"/>
            <a:ext cx="2670048" cy="1200329"/>
          </a:xfrm>
        </p:spPr>
        <p:txBody>
          <a:bodyPr anchor="b" anchorCtr="0">
            <a:sp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0" normalizeH="0" baseline="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a:t>Click to edit Master text styles</a:t>
            </a:r>
          </a:p>
        </p:txBody>
      </p:sp>
      <p:sp>
        <p:nvSpPr>
          <p:cNvPr id="24" name="Text Placeholder 20"/>
          <p:cNvSpPr>
            <a:spLocks noGrp="1" noChangeAspect="1"/>
          </p:cNvSpPr>
          <p:nvPr>
            <p:ph type="body" sz="quarter" idx="19"/>
          </p:nvPr>
        </p:nvSpPr>
        <p:spPr>
          <a:xfrm>
            <a:off x="6247902" y="319099"/>
            <a:ext cx="2670048" cy="1200329"/>
          </a:xfrm>
        </p:spPr>
        <p:txBody>
          <a:bodyPr anchor="b" anchorCtr="0">
            <a:sp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0" normalizeH="0" baseline="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a:t>Click to edit Master text styles</a:t>
            </a:r>
          </a:p>
        </p:txBody>
      </p:sp>
      <p:cxnSp>
        <p:nvCxnSpPr>
          <p:cNvPr id="11" name="Straight Connector 10"/>
          <p:cNvCxnSpPr/>
          <p:nvPr userDrawn="1"/>
        </p:nvCxnSpPr>
        <p:spPr>
          <a:xfrm>
            <a:off x="3082817" y="869003"/>
            <a:ext cx="0" cy="5287676"/>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6083084" y="869003"/>
            <a:ext cx="0" cy="5287676"/>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39" name="Title 1"/>
          <p:cNvSpPr>
            <a:spLocks noGrp="1"/>
          </p:cNvSpPr>
          <p:nvPr>
            <p:ph type="title" hasCustomPrompt="1"/>
          </p:nvPr>
        </p:nvSpPr>
        <p:spPr>
          <a:xfrm>
            <a:off x="246972" y="439710"/>
            <a:ext cx="8567244" cy="838200"/>
          </a:xfrm>
        </p:spPr>
        <p:txBody>
          <a:bodyPr/>
          <a:lst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r>
              <a:rPr lang="en-US" dirty="0"/>
              <a:t>Slide Title Goes Here</a:t>
            </a:r>
          </a:p>
        </p:txBody>
      </p:sp>
      <p:sp>
        <p:nvSpPr>
          <p:cNvPr id="36" name="Chart Placeholder 35"/>
          <p:cNvSpPr>
            <a:spLocks noGrp="1"/>
          </p:cNvSpPr>
          <p:nvPr>
            <p:ph type="chart" sz="quarter" idx="10"/>
          </p:nvPr>
        </p:nvSpPr>
        <p:spPr>
          <a:xfrm>
            <a:off x="359764" y="1476375"/>
            <a:ext cx="8439461" cy="4305300"/>
          </a:xfrm>
        </p:spPr>
        <p:txBody>
          <a:bodyPr anchor="ctr" anchorCtr="1"/>
          <a:lstStyle>
            <a:lvl1pPr>
              <a:buNone/>
              <a:defRPr>
                <a:latin typeface="+mj-lt"/>
              </a:defRPr>
            </a:lvl1pPr>
          </a:lstStyle>
          <a:p>
            <a:r>
              <a:rPr lang="en-US" dirty="0"/>
              <a:t>Click icon to add chart</a:t>
            </a:r>
          </a:p>
        </p:txBody>
      </p:sp>
      <p:sp>
        <p:nvSpPr>
          <p:cNvPr id="4" name="Text Placeholder 9"/>
          <p:cNvSpPr>
            <a:spLocks noGrp="1"/>
          </p:cNvSpPr>
          <p:nvPr>
            <p:ph type="body" sz="quarter" idx="11" hasCustomPrompt="1"/>
          </p:nvPr>
        </p:nvSpPr>
        <p:spPr>
          <a:xfrm>
            <a:off x="249466" y="6062114"/>
            <a:ext cx="7461250" cy="276999"/>
          </a:xfrm>
        </p:spPr>
        <p:txBody>
          <a:bodyPr wrap="square" anchor="b" anchorCtr="0">
            <a:spAutoFit/>
          </a:bodyPr>
          <a:lstStyle>
            <a:lvl1pPr algn="l" defTabSz="804863">
              <a:lnSpc>
                <a:spcPct val="100000"/>
              </a:lnSpc>
              <a:spcBef>
                <a:spcPct val="50000"/>
              </a:spcBef>
              <a:buNone/>
              <a:defRPr sz="1200">
                <a:solidFill>
                  <a:srgbClr val="435153"/>
                </a:solidFill>
                <a:latin typeface="+mj-lt"/>
              </a:defRPr>
            </a:lvl1pPr>
            <a:lvl2pPr>
              <a:buFont typeface="Arial" pitchFamily="34" charset="0"/>
              <a:buNone/>
              <a:defRPr sz="1400"/>
            </a:lvl2pPr>
            <a:lvl3pPr>
              <a:buFont typeface="Arial" pitchFamily="34" charset="0"/>
              <a:buNone/>
              <a:defRPr sz="1400"/>
            </a:lvl3pPr>
            <a:lvl4pPr>
              <a:buFont typeface="Arial" pitchFamily="34" charset="0"/>
              <a:buNone/>
              <a:defRPr sz="1400"/>
            </a:lvl4pPr>
            <a:lvl5pPr>
              <a:buFont typeface="Arial" pitchFamily="34" charset="0"/>
              <a:buNone/>
              <a:defRPr sz="1400"/>
            </a:lvl5pPr>
          </a:lstStyle>
          <a:p>
            <a:pPr lvl="0"/>
            <a:r>
              <a:rPr lang="en-US" dirty="0"/>
              <a:t>Source: Placeholder for Notes Is 12 Points</a:t>
            </a:r>
          </a:p>
        </p:txBody>
      </p:sp>
    </p:spTree>
  </p:cSld>
  <p:clrMapOvr>
    <a:masterClrMapping/>
  </p:clrMapOvr>
  <p:transitio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ottom title_photo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5430244"/>
            <a:ext cx="8558698"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r>
              <a:rPr lang="en-US" dirty="0"/>
              <a:t>Slide Title Goes Here</a:t>
            </a:r>
          </a:p>
        </p:txBody>
      </p:sp>
      <p:sp>
        <p:nvSpPr>
          <p:cNvPr id="4" name="Text Placeholder 3"/>
          <p:cNvSpPr>
            <a:spLocks noGrp="1"/>
          </p:cNvSpPr>
          <p:nvPr>
            <p:ph type="body" sz="quarter" idx="10" hasCustomPrompt="1"/>
          </p:nvPr>
        </p:nvSpPr>
        <p:spPr>
          <a:xfrm>
            <a:off x="246888" y="1600200"/>
            <a:ext cx="4005072" cy="3749040"/>
          </a:xfrm>
        </p:spPr>
        <p:txBody>
          <a:bodyPr anchor="ctr" anchorCtr="0">
            <a:normAutofit/>
          </a:bodyPr>
          <a:lstStyle>
            <a:lvl1pPr marL="0" indent="0">
              <a:buFontTx/>
              <a:buNone/>
              <a:defRPr sz="2400" baseline="0">
                <a:solidFill>
                  <a:schemeClr val="tx1">
                    <a:lumMod val="75000"/>
                  </a:schemeClr>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Simple text goes here and can wrap to accommodate more lines of information</a:t>
            </a:r>
          </a:p>
        </p:txBody>
      </p:sp>
      <p:sp>
        <p:nvSpPr>
          <p:cNvPr id="6" name="Picture Placeholder 5"/>
          <p:cNvSpPr>
            <a:spLocks noGrp="1"/>
          </p:cNvSpPr>
          <p:nvPr>
            <p:ph type="pic" sz="quarter" idx="11" hasCustomPrompt="1"/>
          </p:nvPr>
        </p:nvSpPr>
        <p:spPr>
          <a:xfrm>
            <a:off x="4873752" y="1947672"/>
            <a:ext cx="3429000" cy="2990088"/>
          </a:xfrm>
        </p:spPr>
        <p:txBody>
          <a:bodyPr anchor="ctr" anchorCtr="1"/>
          <a:lstStyle>
            <a:lvl1pPr algn="ctr">
              <a:buFontTx/>
              <a:buNone/>
              <a:defRPr>
                <a:latin typeface="+mj-lt"/>
              </a:defRPr>
            </a:lvl1pPr>
          </a:lstStyle>
          <a:p>
            <a:r>
              <a:rPr lang="en-US" dirty="0"/>
              <a:t>Insert photo here</a:t>
            </a:r>
          </a:p>
        </p:txBody>
      </p:sp>
    </p:spTree>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ottom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5430244"/>
            <a:ext cx="8558698"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r>
              <a:rPr lang="en-US" dirty="0"/>
              <a:t>Slide Title Goes Here</a:t>
            </a:r>
          </a:p>
        </p:txBody>
      </p:sp>
    </p:spTree>
  </p:cSld>
  <p:clrMapOvr>
    <a:masterClrMapping/>
  </p:clrMapOvr>
  <p:transition>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93776" y="5852160"/>
            <a:ext cx="8112126" cy="384175"/>
          </a:xfrm>
        </p:spPr>
        <p:txBody>
          <a:bodyPr>
            <a:norm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rgbClr val="493B93"/>
                </a:solidFill>
                <a:latin typeface="+mj-lt"/>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spcBef>
                <a:spcPct val="20000"/>
              </a:spcBef>
              <a:buFont typeface="Arial" pitchFamily="34" charset="0"/>
              <a:buNone/>
            </a:pPr>
            <a:r>
              <a:rPr lang="en-US" dirty="0"/>
              <a:t>Presenter Name and Title Go Here</a:t>
            </a:r>
          </a:p>
        </p:txBody>
      </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19456" y="649224"/>
            <a:ext cx="8112125" cy="4480560"/>
          </a:xfrm>
        </p:spPr>
        <p:txBody>
          <a:bodyPr/>
          <a:lstStyle>
            <a:lvl1pPr marL="236538" indent="-236538" algn="l" defTabSz="914400" rtl="0" eaLnBrk="1" latinLnBrk="0" hangingPunct="1">
              <a:lnSpc>
                <a:spcPts val="5200"/>
              </a:lnSpc>
              <a:spcBef>
                <a:spcPct val="20000"/>
              </a:spcBef>
              <a:buClr>
                <a:schemeClr val="tx1"/>
              </a:buClr>
              <a:buFont typeface="Arial" pitchFamily="34" charset="0"/>
              <a:buNone/>
              <a:defRPr kumimoji="0" lang="en-US" sz="5400" b="0" i="0" u="none" strike="noStrike" kern="1200" cap="none" spc="0" normalizeH="0" baseline="0" dirty="0">
                <a:ln>
                  <a:noFill/>
                </a:ln>
                <a:gradFill flip="none" rotWithShape="1">
                  <a:gsLst>
                    <a:gs pos="16000">
                      <a:srgbClr val="6B308D">
                        <a:lumMod val="80000"/>
                        <a:lumOff val="20000"/>
                      </a:srgbClr>
                    </a:gs>
                    <a:gs pos="100000">
                      <a:srgbClr val="28A7DF"/>
                    </a:gs>
                  </a:gsLst>
                  <a:lin ang="1800000" scaled="0"/>
                  <a:tileRect/>
                </a:gradFill>
                <a:effectLst/>
                <a:uLnTx/>
                <a:uFillTx/>
                <a:latin typeface="+mj-lt"/>
                <a:ea typeface="+mj-ea"/>
                <a:cs typeface="Arial" pitchFamily="34" charset="0"/>
              </a:defRPr>
            </a:lvl1pPr>
          </a:lstStyle>
          <a:p>
            <a:r>
              <a:rPr lang="en-US" dirty="0"/>
              <a:t>“Format large quotes using this slide layout. Be sure to cite your source below.”</a:t>
            </a:r>
          </a:p>
        </p:txBody>
      </p:sp>
      <p:sp>
        <p:nvSpPr>
          <p:cNvPr id="49" name="Rectangle 3"/>
          <p:cNvSpPr>
            <a:spLocks noChangeArrowheads="1"/>
          </p:cNvSpPr>
          <p:nvPr/>
        </p:nvSpPr>
        <p:spPr bwMode="hidden">
          <a:xfrm>
            <a:off x="0" y="0"/>
            <a:ext cx="9144000" cy="177800"/>
          </a:xfrm>
          <a:prstGeom prst="rect">
            <a:avLst/>
          </a:prstGeom>
          <a:solidFill>
            <a:srgbClr val="FFFFFF"/>
          </a:solidFill>
          <a:ln w="25400" algn="ctr">
            <a:noFill/>
            <a:miter lim="800000"/>
            <a:headEnd/>
            <a:tailEnd/>
          </a:ln>
          <a:effectLst/>
        </p:spPr>
        <p:txBody>
          <a:bodyPr wrap="none" anchor="ctr"/>
          <a:lstStyle/>
          <a:p>
            <a:endParaRPr lang="en-US">
              <a:latin typeface="+mj-lt"/>
            </a:endParaRPr>
          </a:p>
        </p:txBody>
      </p:sp>
    </p:spTree>
  </p:cSld>
  <p:clrMapOvr>
    <a:masterClrMapping/>
  </p:clrMapOvr>
  <p:transition>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29702" y="1918741"/>
            <a:ext cx="4117446"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kumimoji="0" lang="en-US" sz="5400" b="0" i="0" u="none" strike="noStrike" kern="1200" cap="none" spc="0" normalizeH="0" baseline="0" dirty="0">
                <a:ln>
                  <a:noFill/>
                </a:ln>
                <a:gradFill flip="none" rotWithShape="1">
                  <a:gsLst>
                    <a:gs pos="16000">
                      <a:srgbClr val="6B308D">
                        <a:lumMod val="80000"/>
                        <a:lumOff val="20000"/>
                      </a:srgbClr>
                    </a:gs>
                    <a:gs pos="100000">
                      <a:srgbClr val="28A7DF"/>
                    </a:gs>
                  </a:gsLst>
                  <a:lin ang="1800000" scaled="0"/>
                  <a:tileRect/>
                </a:gradFill>
                <a:effectLst/>
                <a:uLnTx/>
                <a:uFillTx/>
                <a:latin typeface="+mj-lt"/>
                <a:ea typeface="+mj-ea"/>
                <a:cs typeface="Arial" pitchFamily="34" charset="0"/>
              </a:defRPr>
            </a:lvl1pPr>
          </a:lstStyle>
          <a:p>
            <a:r>
              <a:rPr lang="en-US" dirty="0"/>
              <a:t>Telling Shared Experiences</a:t>
            </a:r>
          </a:p>
        </p:txBody>
      </p:sp>
      <p:sp>
        <p:nvSpPr>
          <p:cNvPr id="9" name="Text Placeholder 3"/>
          <p:cNvSpPr>
            <a:spLocks noGrp="1"/>
          </p:cNvSpPr>
          <p:nvPr>
            <p:ph type="body" sz="quarter" idx="11" hasCustomPrompt="1"/>
          </p:nvPr>
        </p:nvSpPr>
        <p:spPr>
          <a:xfrm>
            <a:off x="4922519" y="777667"/>
            <a:ext cx="3895344" cy="5287676"/>
          </a:xfrm>
        </p:spPr>
        <p:txBody>
          <a:bodyPr anchor="ctr" anchorCtr="0">
            <a:normAutofit/>
          </a:bodyPr>
          <a:lstStyle>
            <a:lvl1pPr marL="0" indent="0">
              <a:buFontTx/>
              <a:buNone/>
              <a:defRPr lang="en-US" sz="2000" kern="1200" dirty="0">
                <a:solidFill>
                  <a:srgbClr val="493B93"/>
                </a:solidFill>
                <a:latin typeface="+mj-lt"/>
                <a:ea typeface="+mn-ea"/>
                <a:cs typeface="+mn-cs"/>
              </a:defRPr>
            </a:lvl1pPr>
            <a:lvl2pPr>
              <a:defRPr sz="2000"/>
            </a:lvl2pPr>
            <a:lvl3pPr>
              <a:defRPr sz="2000"/>
            </a:lvl3pPr>
            <a:lvl4pPr>
              <a:defRPr sz="2000"/>
            </a:lvl4pPr>
            <a:lvl5pPr>
              <a:defRPr sz="2000"/>
            </a:lvl5pPr>
          </a:lstStyle>
          <a:p>
            <a:pPr marL="0" lvl="0" indent="0" algn="l" defTabSz="914400" rtl="0" eaLnBrk="1" latinLnBrk="0" hangingPunct="1">
              <a:lnSpc>
                <a:spcPts val="2400"/>
              </a:lnSpc>
              <a:spcBef>
                <a:spcPts val="0"/>
              </a:spcBef>
              <a:buClr>
                <a:srgbClr val="435153"/>
              </a:buClr>
              <a:buFont typeface="Arial" pitchFamily="34" charset="0"/>
              <a:buNone/>
            </a:pPr>
            <a:r>
              <a:rPr lang="en-US" dirty="0"/>
              <a:t>Tell your story here</a:t>
            </a:r>
          </a:p>
        </p:txBody>
      </p:sp>
      <p:cxnSp>
        <p:nvCxnSpPr>
          <p:cNvPr id="5" name="Straight Connector 4"/>
          <p:cNvCxnSpPr/>
          <p:nvPr userDrawn="1"/>
        </p:nvCxnSpPr>
        <p:spPr>
          <a:xfrm>
            <a:off x="4486587" y="777667"/>
            <a:ext cx="0" cy="5287676"/>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00"/>
                                        <p:tgtEl>
                                          <p:spTgt spid="4"/>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11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build="p">
        <p:tmplLst>
          <p:tmpl lvl="1">
            <p:tnLst>
              <p:par>
                <p:cTn presetID="10" presetClass="entr" presetSubtype="0" fill="hold" nodeType="withEffect">
                  <p:stCondLst>
                    <p:cond delay="400"/>
                  </p:stCondLst>
                  <p:childTnLst>
                    <p:set>
                      <p:cBhvr>
                        <p:cTn dur="1" fill="hold">
                          <p:stCondLst>
                            <p:cond delay="0"/>
                          </p:stCondLst>
                        </p:cTn>
                        <p:tgtEl>
                          <p:spTgt spid="9"/>
                        </p:tgtEl>
                        <p:attrNameLst>
                          <p:attrName>style.visibility</p:attrName>
                        </p:attrNameLst>
                      </p:cBhvr>
                      <p:to>
                        <p:strVal val="visible"/>
                      </p:to>
                    </p:set>
                    <p:animEffect transition="in" filter="fade">
                      <p:cBhvr>
                        <p:cTn dur="1100"/>
                        <p:tgtEl>
                          <p:spTgt spid="9"/>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36383" y="4279392"/>
            <a:ext cx="4684867" cy="384175"/>
          </a:xfrm>
        </p:spPr>
        <p:txBody>
          <a:bodyPr vert="horz" lIns="91440" tIns="45720" rIns="91440" bIns="45720" rtlCol="0">
            <a:normAutofit/>
          </a:bodyPr>
          <a:lstStyle>
            <a:lvl1pPr marL="0" indent="0" algn="l" defTabSz="914400" rtl="0" eaLnBrk="1" latinLnBrk="0" hangingPunct="1">
              <a:lnSpc>
                <a:spcPct val="95000"/>
              </a:lnSpc>
              <a:spcBef>
                <a:spcPct val="20000"/>
              </a:spcBef>
              <a:buClr>
                <a:srgbClr val="92D050"/>
              </a:buClr>
              <a:buSzPct val="90000"/>
              <a:buFont typeface="Arial" pitchFamily="34" charset="0"/>
              <a:buNone/>
              <a:tabLst/>
              <a:defRPr kumimoji="0" lang="en-US" sz="2000" b="0" i="0" u="none" strike="noStrike" kern="1200" cap="none" spc="0" normalizeH="0" baseline="0" dirty="0">
                <a:ln>
                  <a:noFill/>
                </a:ln>
                <a:solidFill>
                  <a:srgbClr val="493B93"/>
                </a:solidFill>
                <a:effectLst/>
                <a:uLnTx/>
                <a:uFillTx/>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a:t>Presenter Name and Title Go Here</a:t>
            </a:r>
          </a:p>
        </p:txBody>
      </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08693" y="3282696"/>
            <a:ext cx="4712557" cy="1022350"/>
          </a:xfrm>
        </p:spPr>
        <p:txBody>
          <a:bodyPr vert="horz" lIns="82296" tIns="45720" rIns="82296" bIns="45720" rtlCol="0" anchor="b"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60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pPr marL="0" lvl="0" indent="0" algn="l" defTabSz="914400" rtl="0" eaLnBrk="1" latinLnBrk="0" hangingPunct="1">
              <a:lnSpc>
                <a:spcPct val="85000"/>
              </a:lnSpc>
              <a:spcBef>
                <a:spcPct val="0"/>
              </a:spcBef>
              <a:buClr>
                <a:schemeClr val="tx1"/>
              </a:buClr>
              <a:buFont typeface="Ciscolight" pitchFamily="2" charset="0"/>
              <a:buNone/>
            </a:pPr>
            <a:r>
              <a:rPr lang="en-US" dirty="0"/>
              <a:t>Demo Title</a:t>
            </a:r>
          </a:p>
        </p:txBody>
      </p:sp>
      <p:sp>
        <p:nvSpPr>
          <p:cNvPr id="49" name="Rectangle 3"/>
          <p:cNvSpPr>
            <a:spLocks noChangeArrowheads="1"/>
          </p:cNvSpPr>
          <p:nvPr/>
        </p:nvSpPr>
        <p:spPr bwMode="hidden">
          <a:xfrm>
            <a:off x="0" y="0"/>
            <a:ext cx="9144000" cy="177800"/>
          </a:xfrm>
          <a:prstGeom prst="rect">
            <a:avLst/>
          </a:prstGeom>
          <a:solidFill>
            <a:srgbClr val="FFFFFF"/>
          </a:solidFill>
          <a:ln w="25400" algn="ctr">
            <a:noFill/>
            <a:miter lim="800000"/>
            <a:headEnd/>
            <a:tailEnd/>
          </a:ln>
          <a:effectLst/>
        </p:spPr>
        <p:txBody>
          <a:bodyPr wrap="none" anchor="ctr"/>
          <a:lstStyle/>
          <a:p>
            <a:endParaRPr lang="en-US">
              <a:latin typeface="+mj-lt"/>
            </a:endParaRPr>
          </a:p>
        </p:txBody>
      </p:sp>
      <p:sp>
        <p:nvSpPr>
          <p:cNvPr id="31" name="Picture Placeholder 30"/>
          <p:cNvSpPr>
            <a:spLocks noGrp="1"/>
          </p:cNvSpPr>
          <p:nvPr>
            <p:ph type="pic" sz="quarter" idx="10" hasCustomPrompt="1"/>
          </p:nvPr>
        </p:nvSpPr>
        <p:spPr>
          <a:xfrm>
            <a:off x="5540375" y="1917700"/>
            <a:ext cx="2676525" cy="2889250"/>
          </a:xfrm>
        </p:spPr>
        <p:txBody>
          <a:bodyPr anchor="ctr" anchorCtr="1"/>
          <a:lstStyle>
            <a:lvl1pPr algn="ctr">
              <a:buFontTx/>
              <a:buNone/>
              <a:defRPr>
                <a:latin typeface="+mj-lt"/>
              </a:defRPr>
            </a:lvl1pPr>
          </a:lstStyle>
          <a:p>
            <a:r>
              <a:rPr lang="en-US" dirty="0"/>
              <a:t>Insert photo here</a:t>
            </a:r>
          </a:p>
        </p:txBody>
      </p:sp>
    </p:spTree>
  </p:cSld>
  <p:clrMapOvr>
    <a:masterClrMapping/>
  </p:clrMapOvr>
  <p:transition>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91440" y="-91440"/>
            <a:ext cx="9326880" cy="7040880"/>
          </a:xfrm>
        </p:spPr>
        <p:txBody>
          <a:bodyPr anchor="ctr" anchorCtr="1">
            <a:noAutofit/>
          </a:bodyPr>
          <a:lstStyle>
            <a:lvl1pPr algn="ctr">
              <a:buNone/>
              <a:defRPr>
                <a:latin typeface="+mj-lt"/>
              </a:defRPr>
            </a:lvl1pPr>
          </a:lstStyle>
          <a:p>
            <a:r>
              <a:rPr lang="en-US" dirty="0"/>
              <a:t>Full bleed image placeholder</a:t>
            </a:r>
          </a:p>
        </p:txBody>
      </p:sp>
    </p:spTree>
  </p:cSld>
  <p:clrMapOvr>
    <a:masterClrMapping/>
  </p:clrMapOvr>
  <p:transition>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6"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808080"/>
                </a:solidFill>
                <a:latin typeface="+mj-lt"/>
              </a:rPr>
              <a:pPr algn="r" defTabSz="814388">
                <a:lnSpc>
                  <a:spcPct val="100000"/>
                </a:lnSpc>
              </a:pPr>
              <a:t>‹#›</a:t>
            </a:fld>
            <a:endParaRPr lang="en-US" sz="600" dirty="0">
              <a:solidFill>
                <a:srgbClr val="808080"/>
              </a:solidFill>
              <a:latin typeface="+mj-lt"/>
            </a:endParaRPr>
          </a:p>
        </p:txBody>
      </p:sp>
    </p:spTree>
  </p:cSld>
  <p:clrMapOvr>
    <a:masterClrMapping/>
  </p:clrMapOvr>
  <p:transition>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8" name="Subtitle 2"/>
          <p:cNvSpPr>
            <a:spLocks noGrp="1"/>
          </p:cNvSpPr>
          <p:nvPr>
            <p:ph type="subTitle" idx="1" hasCustomPrompt="1"/>
          </p:nvPr>
        </p:nvSpPr>
        <p:spPr>
          <a:xfrm>
            <a:off x="236383" y="4464066"/>
            <a:ext cx="8110728" cy="384175"/>
          </a:xfr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a:normAutofit/>
          </a:bodyPr>
          <a:lstStyle>
            <a:lvl1pPr marL="0" indent="0" algn="l">
              <a:buNone/>
              <a:defRPr lang="en-US" sz="2000" kern="1200" dirty="0">
                <a:solidFill>
                  <a:srgbClr val="493B93"/>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a:t>Presenter Name</a:t>
            </a:r>
          </a:p>
        </p:txBody>
      </p:sp>
      <p:sp>
        <p:nvSpPr>
          <p:cNvPr id="50" name="Title 1"/>
          <p:cNvSpPr>
            <a:spLocks noGrp="1"/>
          </p:cNvSpPr>
          <p:nvPr>
            <p:ph type="ctrTitle" hasCustomPrompt="1"/>
          </p:nvPr>
        </p:nvSpPr>
        <p:spPr>
          <a:xfrm>
            <a:off x="221393" y="1248229"/>
            <a:ext cx="8112125" cy="2907239"/>
          </a:xfrm>
        </p:spPr>
        <p:txBody>
          <a:bodyPr/>
          <a:lstStyle>
            <a:lvl1pPr marL="0" indent="0" algn="l" defTabSz="914400" rtl="0" eaLnBrk="1" latinLnBrk="0" hangingPunct="1">
              <a:lnSpc>
                <a:spcPct val="85000"/>
              </a:lnSpc>
              <a:spcBef>
                <a:spcPct val="0"/>
              </a:spcBef>
              <a:buClr>
                <a:schemeClr val="tx1"/>
              </a:buClr>
              <a:buFont typeface="Ciscolight" pitchFamily="2" charset="0"/>
              <a:buNone/>
              <a:defRPr lang="en-US" sz="60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r>
              <a:rPr lang="en-US" dirty="0"/>
              <a:t>Presentation </a:t>
            </a:r>
            <a:br>
              <a:rPr lang="en-US" dirty="0"/>
            </a:br>
            <a:r>
              <a:rPr lang="en-US" dirty="0"/>
              <a:t>Title Goes Here</a:t>
            </a:r>
          </a:p>
        </p:txBody>
      </p:sp>
      <p:pic>
        <p:nvPicPr>
          <p:cNvPr id="51" name="Picture 4"/>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303053" y="325971"/>
            <a:ext cx="2920207" cy="485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Placeholder 3"/>
          <p:cNvSpPr>
            <a:spLocks noGrp="1"/>
          </p:cNvSpPr>
          <p:nvPr>
            <p:ph type="body" sz="quarter" idx="10" hasCustomPrompt="1"/>
          </p:nvPr>
        </p:nvSpPr>
        <p:spPr>
          <a:xfrm>
            <a:off x="236382" y="4862154"/>
            <a:ext cx="8110728" cy="355482"/>
          </a:xfrm>
        </p:spPr>
        <p:txBody>
          <a:bodyPr wrap="square">
            <a:spAutoFit/>
          </a:bodyPr>
          <a:lstStyle>
            <a:lvl1pPr marL="0" indent="0">
              <a:buFontTx/>
              <a:buNone/>
              <a:defRPr sz="1800">
                <a:solidFill>
                  <a:srgbClr val="493B93"/>
                </a:solidFill>
              </a:defRPr>
            </a:lvl1pPr>
          </a:lstStyle>
          <a:p>
            <a:pPr lvl="0"/>
            <a:r>
              <a:rPr lang="en-US" dirty="0"/>
              <a:t>Speaker Title</a:t>
            </a:r>
          </a:p>
        </p:txBody>
      </p:sp>
      <p:sp>
        <p:nvSpPr>
          <p:cNvPr id="6" name="Text Placeholder 5"/>
          <p:cNvSpPr>
            <a:spLocks noGrp="1"/>
          </p:cNvSpPr>
          <p:nvPr>
            <p:ph type="body" sz="quarter" idx="11" hasCustomPrompt="1"/>
          </p:nvPr>
        </p:nvSpPr>
        <p:spPr>
          <a:xfrm>
            <a:off x="236381" y="5231003"/>
            <a:ext cx="8110728" cy="297004"/>
          </a:xfrm>
        </p:spPr>
        <p:txBody>
          <a:bodyPr wrap="square">
            <a:spAutoFit/>
          </a:bodyPr>
          <a:lstStyle>
            <a:lvl1pPr marL="0" indent="0">
              <a:buFontTx/>
              <a:buNone/>
              <a:defRPr sz="1400">
                <a:solidFill>
                  <a:srgbClr val="493B93"/>
                </a:solidFill>
              </a:defRPr>
            </a:lvl1pPr>
          </a:lstStyle>
          <a:p>
            <a:pPr lvl="0"/>
            <a:r>
              <a:rPr lang="en-US" dirty="0"/>
              <a:t>Date</a:t>
            </a:r>
          </a:p>
        </p:txBody>
      </p:sp>
    </p:spTree>
    <p:extLst>
      <p:ext uri="{BB962C8B-B14F-4D97-AF65-F5344CB8AC3E}">
        <p14:creationId xmlns:p14="http://schemas.microsoft.com/office/powerpoint/2010/main" val="1421633008"/>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lternate Title Slide">
    <p:spTree>
      <p:nvGrpSpPr>
        <p:cNvPr id="1" name=""/>
        <p:cNvGrpSpPr/>
        <p:nvPr/>
      </p:nvGrpSpPr>
      <p:grpSpPr>
        <a:xfrm>
          <a:off x="0" y="0"/>
          <a:ext cx="0" cy="0"/>
          <a:chOff x="0" y="0"/>
          <a:chExt cx="0" cy="0"/>
        </a:xfrm>
      </p:grpSpPr>
      <p:sp>
        <p:nvSpPr>
          <p:cNvPr id="50" name="Title 1"/>
          <p:cNvSpPr>
            <a:spLocks noGrp="1"/>
          </p:cNvSpPr>
          <p:nvPr>
            <p:ph type="ctrTitle" hasCustomPrompt="1"/>
          </p:nvPr>
        </p:nvSpPr>
        <p:spPr>
          <a:xfrm>
            <a:off x="221393" y="1248229"/>
            <a:ext cx="8112125" cy="2907239"/>
          </a:xfrm>
        </p:spPr>
        <p:txBody>
          <a:bodyPr/>
          <a:lstStyle>
            <a:lvl1pPr marL="0" indent="0" algn="l" defTabSz="914400" rtl="0" eaLnBrk="1" latinLnBrk="0" hangingPunct="1">
              <a:lnSpc>
                <a:spcPct val="85000"/>
              </a:lnSpc>
              <a:spcBef>
                <a:spcPct val="0"/>
              </a:spcBef>
              <a:buClr>
                <a:schemeClr val="tx1"/>
              </a:buClr>
              <a:buFont typeface="Ciscolight" pitchFamily="2" charset="0"/>
              <a:buNone/>
              <a:defRPr lang="en-US" sz="60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r>
              <a:rPr lang="en-US" dirty="0"/>
              <a:t>Presentation </a:t>
            </a:r>
            <a:br>
              <a:rPr lang="en-US" dirty="0"/>
            </a:br>
            <a:r>
              <a:rPr lang="en-US" dirty="0"/>
              <a:t>Title Goes Here</a:t>
            </a:r>
          </a:p>
        </p:txBody>
      </p:sp>
    </p:spTree>
    <p:extLst>
      <p:ext uri="{BB962C8B-B14F-4D97-AF65-F5344CB8AC3E}">
        <p14:creationId xmlns:p14="http://schemas.microsoft.com/office/powerpoint/2010/main" val="477931373"/>
      </p:ext>
    </p:extLst>
  </p:cSld>
  <p:clrMapOvr>
    <a:masterClrMapping/>
  </p:clrMapOvr>
  <p:transition>
    <p:wipe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lternate Title Slide">
    <p:spTree>
      <p:nvGrpSpPr>
        <p:cNvPr id="1" name=""/>
        <p:cNvGrpSpPr/>
        <p:nvPr/>
      </p:nvGrpSpPr>
      <p:grpSpPr>
        <a:xfrm>
          <a:off x="0" y="0"/>
          <a:ext cx="0" cy="0"/>
          <a:chOff x="0" y="0"/>
          <a:chExt cx="0" cy="0"/>
        </a:xfrm>
      </p:grpSpPr>
      <p:sp>
        <p:nvSpPr>
          <p:cNvPr id="50" name="Title 1"/>
          <p:cNvSpPr>
            <a:spLocks noGrp="1"/>
          </p:cNvSpPr>
          <p:nvPr>
            <p:ph type="ctrTitle" hasCustomPrompt="1"/>
          </p:nvPr>
        </p:nvSpPr>
        <p:spPr>
          <a:xfrm>
            <a:off x="221393" y="1248229"/>
            <a:ext cx="8112125" cy="2907239"/>
          </a:xfrm>
        </p:spPr>
        <p:txBody>
          <a:bodyPr/>
          <a:lstStyle>
            <a:lvl1pPr marL="0" indent="0" algn="l" defTabSz="914400" rtl="0" eaLnBrk="1" latinLnBrk="0" hangingPunct="1">
              <a:lnSpc>
                <a:spcPct val="85000"/>
              </a:lnSpc>
              <a:spcBef>
                <a:spcPct val="0"/>
              </a:spcBef>
              <a:buClr>
                <a:schemeClr val="tx1"/>
              </a:buClr>
              <a:buFont typeface="Ciscolight" pitchFamily="2" charset="0"/>
              <a:buNone/>
              <a:defRPr lang="en-US" sz="60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r>
              <a:rPr lang="en-US" dirty="0"/>
              <a:t>Presentation </a:t>
            </a:r>
            <a:br>
              <a:rPr lang="en-US" dirty="0"/>
            </a:br>
            <a:r>
              <a:rPr lang="en-US" dirty="0"/>
              <a:t>Title Goes Here</a:t>
            </a:r>
          </a:p>
        </p:txBody>
      </p:sp>
    </p:spTree>
    <p:extLst>
      <p:ext uri="{BB962C8B-B14F-4D97-AF65-F5344CB8AC3E}">
        <p14:creationId xmlns:p14="http://schemas.microsoft.com/office/powerpoint/2010/main" val="3223311042"/>
      </p:ext>
    </p:extLst>
  </p:cSld>
  <p:clrMapOvr>
    <a:masterClrMapping/>
  </p:clrMapOvr>
  <p:transition>
    <p:wipe dir="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Segue">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33376" y="4712451"/>
            <a:ext cx="8477250" cy="1828800"/>
          </a:xfrm>
          <a:prstGeom prst="rect">
            <a:avLst/>
          </a:prstGeom>
        </p:spPr>
      </p:pic>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a:solidFill>
                <a:srgbClr val="2AA7DF"/>
              </a:solidFill>
            </a:endParaRPr>
          </a:p>
        </p:txBody>
      </p:sp>
      <p:sp>
        <p:nvSpPr>
          <p:cNvPr id="2" name="Title 1"/>
          <p:cNvSpPr>
            <a:spLocks noGrp="1"/>
          </p:cNvSpPr>
          <p:nvPr>
            <p:ph type="ctrTitle" hasCustomPrompt="1"/>
          </p:nvPr>
        </p:nvSpPr>
        <p:spPr>
          <a:xfrm>
            <a:off x="221393" y="399142"/>
            <a:ext cx="8548802" cy="4134758"/>
          </a:xfrm>
        </p:spPr>
        <p:txBody>
          <a:bodyPr/>
          <a:lstStyle>
            <a:lvl1pPr algn="l" defTabSz="914400" rtl="0" eaLnBrk="1" latinLnBrk="0" hangingPunct="1">
              <a:lnSpc>
                <a:spcPct val="85000"/>
              </a:lnSpc>
              <a:spcBef>
                <a:spcPct val="0"/>
              </a:spcBef>
              <a:buNone/>
              <a:defRPr lang="en-US" sz="54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pPr marL="0" lvl="0" indent="0" algn="l" defTabSz="914400" rtl="0" eaLnBrk="1" latinLnBrk="0" hangingPunct="1">
              <a:lnSpc>
                <a:spcPct val="85000"/>
              </a:lnSpc>
              <a:spcBef>
                <a:spcPct val="0"/>
              </a:spcBef>
              <a:buClr>
                <a:schemeClr val="tx1"/>
              </a:buClr>
              <a:buFont typeface="Ciscolight" pitchFamily="2" charset="0"/>
              <a:buNone/>
            </a:pPr>
            <a:r>
              <a:rPr lang="en-US" dirty="0"/>
              <a:t>Segue Title Here</a:t>
            </a:r>
          </a:p>
        </p:txBody>
      </p:sp>
      <p:sp>
        <p:nvSpPr>
          <p:cNvPr id="47" name="Rectangle 3"/>
          <p:cNvSpPr>
            <a:spLocks noChangeArrowheads="1"/>
          </p:cNvSpPr>
          <p:nvPr/>
        </p:nvSpPr>
        <p:spPr bwMode="hidden">
          <a:xfrm>
            <a:off x="0" y="0"/>
            <a:ext cx="9144000" cy="177800"/>
          </a:xfrm>
          <a:prstGeom prst="rect">
            <a:avLst/>
          </a:prstGeom>
          <a:solidFill>
            <a:srgbClr val="FFFFFF"/>
          </a:solidFill>
          <a:ln w="25400" algn="ctr">
            <a:noFill/>
            <a:miter lim="800000"/>
            <a:headEnd/>
            <a:tailEnd/>
          </a:ln>
          <a:effectLst/>
        </p:spPr>
        <p:txBody>
          <a:bodyPr wrap="none" anchor="ctr"/>
          <a:lstStyle/>
          <a:p>
            <a:endParaRPr lang="en-US">
              <a:solidFill>
                <a:srgbClr val="2AA7DF"/>
              </a:solidFill>
            </a:endParaRPr>
          </a:p>
        </p:txBody>
      </p:sp>
      <p:sp>
        <p:nvSpPr>
          <p:cNvPr id="24" name="Rectangle 5"/>
          <p:cNvSpPr>
            <a:spLocks noChangeArrowheads="1"/>
          </p:cNvSpPr>
          <p:nvPr userDrawn="1"/>
        </p:nvSpPr>
        <p:spPr bwMode="ltGray">
          <a:xfrm>
            <a:off x="7763787" y="6584512"/>
            <a:ext cx="592251" cy="175257"/>
          </a:xfrm>
          <a:prstGeom prst="rect">
            <a:avLst/>
          </a:prstGeom>
          <a:noFill/>
          <a:ln w="9525">
            <a:noFill/>
            <a:miter lim="800000"/>
            <a:headEnd/>
            <a:tailEnd/>
          </a:ln>
          <a:effectLst/>
        </p:spPr>
        <p:txBody>
          <a:bodyPr wrap="none" lIns="82124" tIns="41061" rIns="82124" bIns="41061" anchor="b">
            <a:spAutoFit/>
          </a:bodyPr>
          <a:lstStyle/>
          <a:p>
            <a:pPr defTabSz="814388"/>
            <a:r>
              <a:rPr lang="en-US" sz="600" dirty="0">
                <a:solidFill>
                  <a:srgbClr val="808080"/>
                </a:solidFill>
              </a:rPr>
              <a:t>Cisco Public</a:t>
            </a:r>
          </a:p>
        </p:txBody>
      </p:sp>
      <p:sp>
        <p:nvSpPr>
          <p:cNvPr id="1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a:solidFill>
                  <a:srgbClr val="808080"/>
                </a:solidFill>
              </a:rPr>
              <a:t>© 2013 Cisco and/or its affiliates. All rights reserved.</a:t>
            </a:r>
          </a:p>
        </p:txBody>
      </p:sp>
      <p:sp>
        <p:nvSpPr>
          <p:cNvPr id="9"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808080"/>
                </a:solidFill>
              </a:rPr>
              <a:pPr algn="r" defTabSz="814388"/>
              <a:t>‹#›</a:t>
            </a:fld>
            <a:endParaRPr lang="en-US" sz="600" dirty="0">
              <a:solidFill>
                <a:srgbClr val="808080"/>
              </a:solidFill>
            </a:endParaRPr>
          </a:p>
        </p:txBody>
      </p:sp>
    </p:spTree>
    <p:extLst>
      <p:ext uri="{BB962C8B-B14F-4D97-AF65-F5344CB8AC3E}">
        <p14:creationId xmlns:p14="http://schemas.microsoft.com/office/powerpoint/2010/main" val="3480778168"/>
      </p:ext>
    </p:extLst>
  </p:cSld>
  <p:clrMapOvr>
    <a:masterClrMapping/>
  </p:clrMapOvr>
  <p:transition>
    <p:wipe dir="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egue 2">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33376" y="4696378"/>
            <a:ext cx="8477250" cy="1844873"/>
          </a:xfrm>
          <a:prstGeom prst="rect">
            <a:avLst/>
          </a:prstGeom>
        </p:spPr>
      </p:pic>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a:solidFill>
                <a:srgbClr val="2AA7DF"/>
              </a:solidFill>
            </a:endParaRPr>
          </a:p>
        </p:txBody>
      </p:sp>
      <p:sp>
        <p:nvSpPr>
          <p:cNvPr id="2" name="Title 1"/>
          <p:cNvSpPr>
            <a:spLocks noGrp="1"/>
          </p:cNvSpPr>
          <p:nvPr>
            <p:ph type="ctrTitle" hasCustomPrompt="1"/>
          </p:nvPr>
        </p:nvSpPr>
        <p:spPr>
          <a:xfrm>
            <a:off x="221393" y="399142"/>
            <a:ext cx="8548802" cy="4134758"/>
          </a:xfrm>
        </p:spPr>
        <p:txBody>
          <a:bodyPr/>
          <a:lstStyle>
            <a:lvl1pPr algn="l" defTabSz="914400" rtl="0" eaLnBrk="1" latinLnBrk="0" hangingPunct="1">
              <a:lnSpc>
                <a:spcPct val="85000"/>
              </a:lnSpc>
              <a:spcBef>
                <a:spcPct val="0"/>
              </a:spcBef>
              <a:buNone/>
              <a:defRPr lang="en-US" sz="54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pPr marL="0" lvl="0" indent="0" algn="l" defTabSz="914400" rtl="0" eaLnBrk="1" latinLnBrk="0" hangingPunct="1">
              <a:lnSpc>
                <a:spcPct val="85000"/>
              </a:lnSpc>
              <a:spcBef>
                <a:spcPct val="0"/>
              </a:spcBef>
              <a:buClr>
                <a:schemeClr val="tx1"/>
              </a:buClr>
              <a:buFont typeface="Ciscolight" pitchFamily="2" charset="0"/>
              <a:buNone/>
            </a:pPr>
            <a:r>
              <a:rPr lang="en-US" dirty="0"/>
              <a:t>Segue Title Here</a:t>
            </a:r>
          </a:p>
        </p:txBody>
      </p:sp>
      <p:sp>
        <p:nvSpPr>
          <p:cNvPr id="47" name="Rectangle 3"/>
          <p:cNvSpPr>
            <a:spLocks noChangeArrowheads="1"/>
          </p:cNvSpPr>
          <p:nvPr/>
        </p:nvSpPr>
        <p:spPr bwMode="hidden">
          <a:xfrm>
            <a:off x="0" y="0"/>
            <a:ext cx="9144000" cy="177800"/>
          </a:xfrm>
          <a:prstGeom prst="rect">
            <a:avLst/>
          </a:prstGeom>
          <a:solidFill>
            <a:srgbClr val="FFFFFF"/>
          </a:solidFill>
          <a:ln w="25400" algn="ctr">
            <a:noFill/>
            <a:miter lim="800000"/>
            <a:headEnd/>
            <a:tailEnd/>
          </a:ln>
          <a:effectLst/>
        </p:spPr>
        <p:txBody>
          <a:bodyPr wrap="none" anchor="ctr"/>
          <a:lstStyle/>
          <a:p>
            <a:endParaRPr lang="en-US">
              <a:solidFill>
                <a:srgbClr val="2AA7DF"/>
              </a:solidFill>
            </a:endParaRPr>
          </a:p>
        </p:txBody>
      </p:sp>
      <p:sp>
        <p:nvSpPr>
          <p:cNvPr id="24" name="Rectangle 5"/>
          <p:cNvSpPr>
            <a:spLocks noChangeArrowheads="1"/>
          </p:cNvSpPr>
          <p:nvPr userDrawn="1"/>
        </p:nvSpPr>
        <p:spPr bwMode="ltGray">
          <a:xfrm>
            <a:off x="7763787" y="6584512"/>
            <a:ext cx="592251" cy="175257"/>
          </a:xfrm>
          <a:prstGeom prst="rect">
            <a:avLst/>
          </a:prstGeom>
        </p:spPr>
        <p:txBody>
          <a:bodyPr wrap="none" lIns="82124" tIns="41061" rIns="82124" bIns="41061" anchor="b">
            <a:spAutoFit/>
          </a:bodyPr>
          <a:lstStyle/>
          <a:p>
            <a:pPr defTabSz="814388"/>
            <a:r>
              <a:rPr lang="en-US" sz="600" dirty="0">
                <a:solidFill>
                  <a:srgbClr val="808080"/>
                </a:solidFill>
              </a:rPr>
              <a:t>Cisco Public</a:t>
            </a:r>
          </a:p>
        </p:txBody>
      </p:sp>
      <p:sp>
        <p:nvSpPr>
          <p:cNvPr id="10" name="Rectangle 4"/>
          <p:cNvSpPr>
            <a:spLocks noChangeArrowheads="1"/>
          </p:cNvSpPr>
          <p:nvPr userDrawn="1"/>
        </p:nvSpPr>
        <p:spPr bwMode="ltGray">
          <a:xfrm>
            <a:off x="251373" y="6586246"/>
            <a:ext cx="3420515" cy="175257"/>
          </a:xfrm>
          <a:prstGeom prst="rect">
            <a:avLst/>
          </a:prstGeom>
        </p:spPr>
        <p:txBody>
          <a:bodyPr wrap="square" lIns="82124" tIns="41061" rIns="82124" bIns="41061" anchor="b" anchorCtr="0">
            <a:spAutoFit/>
          </a:bodyPr>
          <a:lstStyle/>
          <a:p>
            <a:pPr defTabSz="814388"/>
            <a:r>
              <a:rPr lang="en-US" sz="600" dirty="0">
                <a:solidFill>
                  <a:srgbClr val="808080"/>
                </a:solidFill>
              </a:rPr>
              <a:t>© 2013 Cisco and/or its affiliates. All rights reserved.</a:t>
            </a:r>
          </a:p>
        </p:txBody>
      </p:sp>
      <p:sp>
        <p:nvSpPr>
          <p:cNvPr id="12"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808080"/>
                </a:solidFill>
              </a:rPr>
              <a:pPr algn="r" defTabSz="814388"/>
              <a:t>‹#›</a:t>
            </a:fld>
            <a:endParaRPr lang="en-US" sz="600" dirty="0">
              <a:solidFill>
                <a:srgbClr val="808080"/>
              </a:solidFill>
            </a:endParaRPr>
          </a:p>
        </p:txBody>
      </p:sp>
    </p:spTree>
    <p:extLst>
      <p:ext uri="{BB962C8B-B14F-4D97-AF65-F5344CB8AC3E}">
        <p14:creationId xmlns:p14="http://schemas.microsoft.com/office/powerpoint/2010/main" val="1094711159"/>
      </p:ext>
    </p:extLst>
  </p:cSld>
  <p:clrMapOvr>
    <a:masterClrMapping/>
  </p:clrMapOvr>
  <p:transition>
    <p:wipe dir="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 Segue 3">
    <p:spTree>
      <p:nvGrpSpPr>
        <p:cNvPr id="1" name=""/>
        <p:cNvGrpSpPr/>
        <p:nvPr/>
      </p:nvGrpSpPr>
      <p:grpSpPr>
        <a:xfrm>
          <a:off x="0" y="0"/>
          <a:ext cx="0" cy="0"/>
          <a:chOff x="0" y="0"/>
          <a:chExt cx="0" cy="0"/>
        </a:xfrm>
      </p:grpSpPr>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a:solidFill>
                <a:srgbClr val="2AA7DF"/>
              </a:solidFill>
            </a:endParaRPr>
          </a:p>
        </p:txBody>
      </p:sp>
      <p:sp>
        <p:nvSpPr>
          <p:cNvPr id="2" name="Title 1"/>
          <p:cNvSpPr>
            <a:spLocks noGrp="1"/>
          </p:cNvSpPr>
          <p:nvPr>
            <p:ph type="ctrTitle" hasCustomPrompt="1"/>
          </p:nvPr>
        </p:nvSpPr>
        <p:spPr>
          <a:xfrm>
            <a:off x="221393" y="399142"/>
            <a:ext cx="8548802" cy="4134758"/>
          </a:xfrm>
        </p:spPr>
        <p:txBody>
          <a:bodyPr/>
          <a:lstStyle>
            <a:lvl1pPr algn="l" defTabSz="914400" rtl="0" eaLnBrk="1" latinLnBrk="0" hangingPunct="1">
              <a:lnSpc>
                <a:spcPct val="85000"/>
              </a:lnSpc>
              <a:spcBef>
                <a:spcPct val="0"/>
              </a:spcBef>
              <a:buNone/>
              <a:defRPr lang="en-US" sz="54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pPr marL="0" lvl="0" indent="0" algn="l" defTabSz="914400" rtl="0" eaLnBrk="1" latinLnBrk="0" hangingPunct="1">
              <a:lnSpc>
                <a:spcPct val="85000"/>
              </a:lnSpc>
              <a:spcBef>
                <a:spcPct val="0"/>
              </a:spcBef>
              <a:buClr>
                <a:schemeClr val="tx1"/>
              </a:buClr>
              <a:buFont typeface="Ciscolight" pitchFamily="2" charset="0"/>
              <a:buNone/>
            </a:pPr>
            <a:r>
              <a:rPr lang="en-US" dirty="0"/>
              <a:t>Segue Title Here</a:t>
            </a:r>
          </a:p>
        </p:txBody>
      </p:sp>
      <p:sp>
        <p:nvSpPr>
          <p:cNvPr id="47" name="Rectangle 3"/>
          <p:cNvSpPr>
            <a:spLocks noChangeArrowheads="1"/>
          </p:cNvSpPr>
          <p:nvPr/>
        </p:nvSpPr>
        <p:spPr bwMode="hidden">
          <a:xfrm>
            <a:off x="0" y="0"/>
            <a:ext cx="9144000" cy="177800"/>
          </a:xfrm>
          <a:prstGeom prst="rect">
            <a:avLst/>
          </a:prstGeom>
          <a:solidFill>
            <a:srgbClr val="FFFFFF"/>
          </a:solidFill>
          <a:ln w="25400" algn="ctr">
            <a:noFill/>
            <a:miter lim="800000"/>
            <a:headEnd/>
            <a:tailEnd/>
          </a:ln>
          <a:effectLst/>
        </p:spPr>
        <p:txBody>
          <a:bodyPr wrap="none" anchor="ctr"/>
          <a:lstStyle/>
          <a:p>
            <a:endParaRPr lang="en-US">
              <a:solidFill>
                <a:srgbClr val="2AA7DF"/>
              </a:solidFill>
            </a:endParaRPr>
          </a:p>
        </p:txBody>
      </p:sp>
      <p:sp>
        <p:nvSpPr>
          <p:cNvPr id="24" name="Rectangle 5"/>
          <p:cNvSpPr>
            <a:spLocks noChangeArrowheads="1"/>
          </p:cNvSpPr>
          <p:nvPr userDrawn="1"/>
        </p:nvSpPr>
        <p:spPr bwMode="ltGray">
          <a:xfrm>
            <a:off x="7763787" y="6584512"/>
            <a:ext cx="592251" cy="175257"/>
          </a:xfrm>
          <a:prstGeom prst="rect">
            <a:avLst/>
          </a:prstGeom>
          <a:noFill/>
          <a:ln w="9525">
            <a:noFill/>
            <a:miter lim="800000"/>
            <a:headEnd/>
            <a:tailEnd/>
          </a:ln>
          <a:effectLst/>
        </p:spPr>
        <p:txBody>
          <a:bodyPr wrap="none" lIns="82124" tIns="41061" rIns="82124" bIns="41061" anchor="b">
            <a:spAutoFit/>
          </a:bodyPr>
          <a:lstStyle/>
          <a:p>
            <a:pPr defTabSz="814388"/>
            <a:r>
              <a:rPr lang="en-US" sz="600" dirty="0">
                <a:solidFill>
                  <a:srgbClr val="808080"/>
                </a:solidFill>
              </a:rPr>
              <a:t>Cisco Public</a:t>
            </a:r>
          </a:p>
        </p:txBody>
      </p:sp>
      <p:sp>
        <p:nvSpPr>
          <p:cNvPr id="10"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a:solidFill>
                  <a:srgbClr val="808080"/>
                </a:solidFill>
              </a:rPr>
              <a:t>© 2013 Cisco and/or its affiliates. All rights reserved.</a:t>
            </a:r>
          </a:p>
        </p:txBody>
      </p:sp>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33375" y="6380780"/>
            <a:ext cx="8477250" cy="160471"/>
          </a:xfrm>
          <a:prstGeom prst="rect">
            <a:avLst/>
          </a:prstGeom>
          <a:noFill/>
        </p:spPr>
      </p:pic>
      <p:sp>
        <p:nvSpPr>
          <p:cNvPr id="9"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808080"/>
                </a:solidFill>
              </a:rPr>
              <a:pPr algn="r" defTabSz="814388"/>
              <a:t>‹#›</a:t>
            </a:fld>
            <a:endParaRPr lang="en-US" sz="600" dirty="0">
              <a:solidFill>
                <a:srgbClr val="808080"/>
              </a:solidFill>
            </a:endParaRPr>
          </a:p>
        </p:txBody>
      </p:sp>
    </p:spTree>
    <p:extLst>
      <p:ext uri="{BB962C8B-B14F-4D97-AF65-F5344CB8AC3E}">
        <p14:creationId xmlns:p14="http://schemas.microsoft.com/office/powerpoint/2010/main" val="854923865"/>
      </p:ext>
    </p:extLst>
  </p:cSld>
  <p:clrMapOvr>
    <a:masterClrMapping/>
  </p:clrMapOvr>
  <p:transition>
    <p:wipe dir="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ulle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432215"/>
            <a:ext cx="8588861" cy="838200"/>
          </a:xfrm>
        </p:spPr>
        <p:txBody>
          <a:bodyPr/>
          <a:lstStyle>
            <a:lvl1pPr>
              <a:defRPr/>
            </a:lvl1pPr>
          </a:lstStyle>
          <a:p>
            <a:r>
              <a:rPr lang="en-US" dirty="0"/>
              <a:t>Slide Title Goes Here</a:t>
            </a:r>
          </a:p>
        </p:txBody>
      </p:sp>
      <p:sp>
        <p:nvSpPr>
          <p:cNvPr id="4" name="Text Placeholder 3"/>
          <p:cNvSpPr>
            <a:spLocks noGrp="1"/>
          </p:cNvSpPr>
          <p:nvPr>
            <p:ph type="body" sz="quarter" idx="10" hasCustomPrompt="1"/>
          </p:nvPr>
        </p:nvSpPr>
        <p:spPr>
          <a:xfrm>
            <a:off x="228600" y="1344168"/>
            <a:ext cx="8577072" cy="4965192"/>
          </a:xfrm>
        </p:spPr>
        <p:txBody>
          <a:bodyPr vert="horz" lIns="91440" tIns="45720" rIns="91440" bIns="45720" rtlCol="0">
            <a:noAutofit/>
          </a:bodyPr>
          <a:lstStyle>
            <a:lvl1pPr>
              <a:defRPr lang="en-US" sz="2000" dirty="0" smtClean="0"/>
            </a:lvl1pPr>
            <a:lvl2pPr>
              <a:defRPr lang="en-US" dirty="0" smtClean="0"/>
            </a:lvl2pPr>
            <a:lvl3pPr>
              <a:defRPr lang="en-US" dirty="0" smtClean="0"/>
            </a:lvl3pPr>
            <a:lvl4pPr>
              <a:defRPr lang="en-US" dirty="0" smtClean="0"/>
            </a:lvl4pPr>
            <a:lvl5pPr>
              <a:defRPr lang="en-US" dirty="0"/>
            </a:lvl5p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0918518"/>
      </p:ext>
    </p:extLst>
  </p:cSld>
  <p:clrMapOvr>
    <a:masterClrMapping/>
  </p:clrMapOvr>
  <p:transition>
    <p:wipe dir="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4706781" y="1339745"/>
            <a:ext cx="4122425" cy="4965700"/>
          </a:xfrm>
        </p:spPr>
        <p:txBody>
          <a:bodyPr>
            <a:normAutofit/>
          </a:bodyPr>
          <a:lstStyle>
            <a:lvl1pPr algn="l" defTabSz="914400" rtl="0" eaLnBrk="1" latinLnBrk="0" hangingPunct="1">
              <a:lnSpc>
                <a:spcPct val="95000"/>
              </a:lnSpc>
              <a:spcBef>
                <a:spcPts val="1480"/>
              </a:spcBef>
              <a:defRPr lang="en-US" sz="1800" kern="1200" dirty="0" smtClean="0">
                <a:solidFill>
                  <a:srgbClr val="435153"/>
                </a:solidFill>
                <a:latin typeface="+mj-lt"/>
                <a:ea typeface="+mn-ea"/>
                <a:cs typeface="+mn-cs"/>
              </a:defRPr>
            </a:lvl1pPr>
            <a:lvl2pPr algn="l" defTabSz="914400" rtl="0" eaLnBrk="1" latinLnBrk="0" hangingPunct="1">
              <a:lnSpc>
                <a:spcPct val="95000"/>
              </a:lnSpc>
              <a:spcBef>
                <a:spcPts val="600"/>
              </a:spcBef>
              <a:defRPr lang="en-US" sz="1400" kern="1200" dirty="0" smtClean="0">
                <a:solidFill>
                  <a:srgbClr val="435153"/>
                </a:solidFill>
                <a:latin typeface="+mj-lt"/>
                <a:ea typeface="+mn-ea"/>
                <a:cs typeface="+mn-cs"/>
              </a:defRPr>
            </a:lvl2pPr>
            <a:lvl3pPr marL="569912" indent="0" algn="l" defTabSz="914400" rtl="0" eaLnBrk="1" latinLnBrk="0" hangingPunct="1">
              <a:lnSpc>
                <a:spcPct val="95000"/>
              </a:lnSpc>
              <a:defRPr lang="en-US" sz="1400" kern="1200" dirty="0" smtClean="0">
                <a:solidFill>
                  <a:srgbClr val="435153"/>
                </a:solidFill>
                <a:latin typeface="+mj-lt"/>
                <a:ea typeface="+mn-ea"/>
                <a:cs typeface="+mn-cs"/>
              </a:defRPr>
            </a:lvl3pPr>
            <a:lvl4pPr algn="l" defTabSz="914400" rtl="0" eaLnBrk="1" latinLnBrk="0" hangingPunct="1">
              <a:lnSpc>
                <a:spcPct val="95000"/>
              </a:lnSpc>
              <a:defRPr lang="en-US" sz="1400" kern="1200" dirty="0" smtClean="0">
                <a:solidFill>
                  <a:srgbClr val="435153"/>
                </a:solidFill>
                <a:latin typeface="+mj-lt"/>
                <a:ea typeface="+mn-ea"/>
                <a:cs typeface="+mn-cs"/>
              </a:defRPr>
            </a:lvl4pPr>
            <a:lvl5pPr algn="l" defTabSz="914400" rtl="0" eaLnBrk="1" latinLnBrk="0" hangingPunct="1">
              <a:lnSpc>
                <a:spcPct val="95000"/>
              </a:lnSpc>
              <a:defRPr lang="en-US" sz="1400" kern="1200" dirty="0">
                <a:solidFill>
                  <a:srgbClr val="435153"/>
                </a:solidFill>
                <a:latin typeface="+mj-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Placeholder 1"/>
          <p:cNvSpPr>
            <a:spLocks noGrp="1"/>
          </p:cNvSpPr>
          <p:nvPr>
            <p:ph type="title"/>
          </p:nvPr>
        </p:nvSpPr>
        <p:spPr>
          <a:xfrm>
            <a:off x="229702" y="432215"/>
            <a:ext cx="8588861" cy="838200"/>
          </a:xfrm>
          <a:prstGeom prst="rect">
            <a:avLst/>
          </a:prstGeom>
        </p:spPr>
        <p:txBody>
          <a:bodyPr vert="horz" lIns="82296" tIns="45720" rIns="82296" bIns="45720" rtlCol="0" anchor="b" anchorCtr="0">
            <a:noAutofit/>
          </a:bodyPr>
          <a:lstStyle/>
          <a:p>
            <a:pPr lvl="0" algn="l" defTabSz="914400" rtl="0" eaLnBrk="1" latinLnBrk="0" hangingPunct="1">
              <a:lnSpc>
                <a:spcPct val="80000"/>
              </a:lnSpc>
              <a:spcBef>
                <a:spcPct val="0"/>
              </a:spcBef>
              <a:buNone/>
            </a:pPr>
            <a:r>
              <a:rPr lang="en-US" dirty="0"/>
              <a:t>Click to edit Master title style</a:t>
            </a:r>
          </a:p>
        </p:txBody>
      </p:sp>
      <p:sp>
        <p:nvSpPr>
          <p:cNvPr id="8" name="Text Placeholder 3"/>
          <p:cNvSpPr>
            <a:spLocks noGrp="1"/>
          </p:cNvSpPr>
          <p:nvPr>
            <p:ph type="body" sz="quarter" idx="12"/>
          </p:nvPr>
        </p:nvSpPr>
        <p:spPr>
          <a:xfrm>
            <a:off x="229702" y="1339745"/>
            <a:ext cx="4122425" cy="4965700"/>
          </a:xfrm>
        </p:spPr>
        <p:txBody>
          <a:bodyPr>
            <a:normAutofit/>
          </a:bodyPr>
          <a:lstStyle>
            <a:lvl1pPr algn="l" defTabSz="914400" rtl="0" eaLnBrk="1" latinLnBrk="0" hangingPunct="1">
              <a:lnSpc>
                <a:spcPct val="95000"/>
              </a:lnSpc>
              <a:spcBef>
                <a:spcPts val="1480"/>
              </a:spcBef>
              <a:defRPr lang="en-US" sz="1800" kern="1200" dirty="0" smtClean="0">
                <a:solidFill>
                  <a:srgbClr val="435153"/>
                </a:solidFill>
                <a:latin typeface="+mj-lt"/>
                <a:ea typeface="+mn-ea"/>
                <a:cs typeface="+mn-cs"/>
              </a:defRPr>
            </a:lvl1pPr>
            <a:lvl2pPr algn="l" defTabSz="914400" rtl="0" eaLnBrk="1" latinLnBrk="0" hangingPunct="1">
              <a:lnSpc>
                <a:spcPct val="95000"/>
              </a:lnSpc>
              <a:spcBef>
                <a:spcPts val="600"/>
              </a:spcBef>
              <a:defRPr lang="en-US" sz="1400" kern="1200" dirty="0" smtClean="0">
                <a:solidFill>
                  <a:srgbClr val="435153"/>
                </a:solidFill>
                <a:latin typeface="+mj-lt"/>
                <a:ea typeface="+mn-ea"/>
                <a:cs typeface="+mn-cs"/>
              </a:defRPr>
            </a:lvl2pPr>
            <a:lvl3pPr marL="569912" indent="0" algn="l" defTabSz="914400" rtl="0" eaLnBrk="1" latinLnBrk="0" hangingPunct="1">
              <a:lnSpc>
                <a:spcPct val="95000"/>
              </a:lnSpc>
              <a:defRPr lang="en-US" sz="1400" kern="1200" dirty="0" smtClean="0">
                <a:solidFill>
                  <a:srgbClr val="435153"/>
                </a:solidFill>
                <a:latin typeface="+mj-lt"/>
                <a:ea typeface="+mn-ea"/>
                <a:cs typeface="+mn-cs"/>
              </a:defRPr>
            </a:lvl3pPr>
            <a:lvl4pPr algn="l" defTabSz="914400" rtl="0" eaLnBrk="1" latinLnBrk="0" hangingPunct="1">
              <a:lnSpc>
                <a:spcPct val="95000"/>
              </a:lnSpc>
              <a:defRPr lang="en-US" sz="1400" kern="1200" dirty="0" smtClean="0">
                <a:solidFill>
                  <a:srgbClr val="435153"/>
                </a:solidFill>
                <a:latin typeface="+mj-lt"/>
                <a:ea typeface="+mn-ea"/>
                <a:cs typeface="+mn-cs"/>
              </a:defRPr>
            </a:lvl4pPr>
            <a:lvl5pPr algn="l" defTabSz="914400" rtl="0" eaLnBrk="1" latinLnBrk="0" hangingPunct="1">
              <a:lnSpc>
                <a:spcPct val="95000"/>
              </a:lnSpc>
              <a:defRPr lang="en-US" sz="1400" kern="1200" dirty="0">
                <a:solidFill>
                  <a:srgbClr val="435153"/>
                </a:solidFill>
                <a:latin typeface="+mj-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0189279"/>
      </p:ext>
    </p:extLst>
  </p:cSld>
  <p:clrMapOvr>
    <a:masterClrMapping/>
  </p:clrMapOvr>
  <p:transition>
    <p:wipe dir="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ullet with pull quot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39713" y="1339745"/>
            <a:ext cx="4103687" cy="4965700"/>
          </a:xfrm>
        </p:spPr>
        <p:txBody>
          <a:bodyPr/>
          <a:lstStyle>
            <a:lvl1pPr>
              <a:lnSpc>
                <a:spcPct val="95000"/>
              </a:lnSpc>
              <a:spcBef>
                <a:spcPts val="1480"/>
              </a:spcBef>
              <a:defRPr sz="22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5"/>
          <p:cNvSpPr>
            <a:spLocks noGrp="1"/>
          </p:cNvSpPr>
          <p:nvPr>
            <p:ph type="title"/>
          </p:nvPr>
        </p:nvSpPr>
        <p:spPr>
          <a:xfrm>
            <a:off x="229702" y="432215"/>
            <a:ext cx="8588861" cy="838200"/>
          </a:xfrm>
        </p:spPr>
        <p:txBody>
          <a:bodyPr/>
          <a:lstStyle/>
          <a:p>
            <a:r>
              <a:rPr lang="en-US" dirty="0"/>
              <a:t>Click to edit Master title style</a:t>
            </a:r>
          </a:p>
        </p:txBody>
      </p:sp>
      <p:sp>
        <p:nvSpPr>
          <p:cNvPr id="10" name="Rounded Rectangle 9"/>
          <p:cNvSpPr/>
          <p:nvPr userDrawn="1"/>
        </p:nvSpPr>
        <p:spPr>
          <a:xfrm>
            <a:off x="4984231" y="1416140"/>
            <a:ext cx="3759720" cy="4599033"/>
          </a:xfrm>
          <a:prstGeom prst="roundRect">
            <a:avLst>
              <a:gd name="adj" fmla="val 0"/>
            </a:avLst>
          </a:prstGeom>
          <a:gradFill flip="none" rotWithShape="1">
            <a:gsLst>
              <a:gs pos="0">
                <a:schemeClr val="tx1">
                  <a:lumMod val="20000"/>
                  <a:lumOff val="80000"/>
                </a:schemeClr>
              </a:gs>
              <a:gs pos="47000">
                <a:schemeClr val="bg1"/>
              </a:gs>
              <a:gs pos="100000">
                <a:srgbClr val="EDDFF5"/>
              </a:gs>
            </a:gsLst>
            <a:lin ang="2700000" scaled="1"/>
            <a:tileRect/>
          </a:grad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5" name="Text Placeholder 3"/>
          <p:cNvSpPr>
            <a:spLocks noGrp="1"/>
          </p:cNvSpPr>
          <p:nvPr>
            <p:ph type="body" sz="quarter" idx="15"/>
          </p:nvPr>
        </p:nvSpPr>
        <p:spPr>
          <a:xfrm>
            <a:off x="5221224" y="1747683"/>
            <a:ext cx="3236976" cy="1900292"/>
          </a:xfrm>
        </p:spPr>
        <p:txBody>
          <a:bodyPr/>
          <a:lstStyle>
            <a:lvl1pPr marL="114300" indent="-114300">
              <a:buFontTx/>
              <a:buNone/>
              <a:defRPr sz="2000"/>
            </a:lvl1pPr>
          </a:lstStyle>
          <a:p>
            <a:pPr lvl="0"/>
            <a:r>
              <a:rPr lang="en-US" dirty="0"/>
              <a:t>Click to edit Master text styles</a:t>
            </a:r>
          </a:p>
        </p:txBody>
      </p:sp>
      <p:sp>
        <p:nvSpPr>
          <p:cNvPr id="17" name="Text Placeholder 21"/>
          <p:cNvSpPr>
            <a:spLocks noGrp="1"/>
          </p:cNvSpPr>
          <p:nvPr>
            <p:ph type="body" sz="quarter" idx="16"/>
          </p:nvPr>
        </p:nvSpPr>
        <p:spPr>
          <a:xfrm>
            <a:off x="5310124" y="4876800"/>
            <a:ext cx="3044497" cy="326243"/>
          </a:xfrm>
        </p:spPr>
        <p:txBody>
          <a:bodyPr wrap="square">
            <a:spAutoFit/>
          </a:bodyPr>
          <a:lstStyle>
            <a:lvl1pPr marL="0" indent="0">
              <a:buFontTx/>
              <a:buNone/>
              <a:defRPr sz="1600"/>
            </a:lvl1pPr>
          </a:lstStyle>
          <a:p>
            <a:pPr lvl="0"/>
            <a:r>
              <a:rPr lang="en-US"/>
              <a:t>Click to edit Master text styles</a:t>
            </a:r>
          </a:p>
        </p:txBody>
      </p:sp>
      <p:cxnSp>
        <p:nvCxnSpPr>
          <p:cNvPr id="19" name="Straight Connector 18"/>
          <p:cNvCxnSpPr/>
          <p:nvPr userDrawn="1"/>
        </p:nvCxnSpPr>
        <p:spPr>
          <a:xfrm flipH="1">
            <a:off x="4990141" y="1335313"/>
            <a:ext cx="1" cy="4760687"/>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8504092"/>
      </p:ext>
    </p:extLst>
  </p:cSld>
  <p:clrMapOvr>
    <a:masterClrMapping/>
  </p:clrMapOvr>
  <p:transition>
    <p:wipe dir="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534579036"/>
      </p:ext>
    </p:extLst>
  </p:cSld>
  <p:clrMapOvr>
    <a:masterClrMapping/>
  </p:clrMapOvr>
  <p:transition>
    <p:wipe dir="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ullet_2-Column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301752"/>
            <a:ext cx="4123944" cy="838200"/>
          </a:xfrm>
        </p:spPr>
        <p:txBody>
          <a:bodyPr vert="horz" lIns="82296" tIns="45720" rIns="82296" bIns="45720" rtlCol="0" anchor="t" anchorCtr="0">
            <a:noAutofit/>
          </a:bodyPr>
          <a:lst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r>
              <a:rPr lang="en-US" dirty="0"/>
              <a:t>Two Column</a:t>
            </a:r>
            <a:br>
              <a:rPr lang="en-US" dirty="0"/>
            </a:br>
            <a:r>
              <a:rPr lang="en-US" dirty="0"/>
              <a:t>Title Left</a:t>
            </a:r>
          </a:p>
        </p:txBody>
      </p:sp>
      <p:sp>
        <p:nvSpPr>
          <p:cNvPr id="9" name="Text Placeholder 8"/>
          <p:cNvSpPr>
            <a:spLocks noGrp="1"/>
          </p:cNvSpPr>
          <p:nvPr>
            <p:ph type="body" sz="quarter" idx="11" hasCustomPrompt="1"/>
          </p:nvPr>
        </p:nvSpPr>
        <p:spPr>
          <a:xfrm>
            <a:off x="219455" y="1600200"/>
            <a:ext cx="4142232" cy="4526280"/>
          </a:xfrm>
        </p:spPr>
        <p:txBody>
          <a:bodyPr/>
          <a:lstStyle>
            <a:lvl1pPr marL="0" indent="0">
              <a:buNone/>
              <a:defRPr>
                <a:solidFill>
                  <a:schemeClr val="tx2"/>
                </a:solidFill>
                <a:latin typeface="+mj-lt"/>
              </a:defRPr>
            </a:lvl1pPr>
            <a:lvl2pPr marL="406400" indent="0">
              <a:buClr>
                <a:schemeClr val="accent5"/>
              </a:buClr>
              <a:buFontTx/>
              <a:buNone/>
              <a:tabLst/>
              <a:defRPr>
                <a:solidFill>
                  <a:schemeClr val="tx2"/>
                </a:solidFill>
                <a:latin typeface="+mj-lt"/>
              </a:defRPr>
            </a:lvl2pPr>
          </a:lstStyle>
          <a:p>
            <a:pPr lvl="0"/>
            <a:r>
              <a:rPr lang="en-US" dirty="0"/>
              <a:t>Body copy uses sentence capital letters only, size 20, left aligned</a:t>
            </a:r>
          </a:p>
          <a:p>
            <a:pPr lvl="1"/>
            <a:r>
              <a:rPr lang="en-US" dirty="0"/>
              <a:t>Sub-bullets are size 18 </a:t>
            </a:r>
            <a:br>
              <a:rPr lang="en-US" dirty="0"/>
            </a:br>
            <a:r>
              <a:rPr lang="en-US" dirty="0"/>
              <a:t>and indented</a:t>
            </a:r>
          </a:p>
          <a:p>
            <a:pPr lvl="1"/>
            <a:r>
              <a:rPr lang="en-US" dirty="0"/>
              <a:t>Hyperlink: www.cisco.com </a:t>
            </a:r>
          </a:p>
          <a:p>
            <a:pPr lvl="0"/>
            <a:r>
              <a:rPr lang="en-US" dirty="0"/>
              <a:t>Use Cisco highlight color, bold, or both when emphasizing words, </a:t>
            </a:r>
            <a:br>
              <a:rPr lang="en-US" dirty="0"/>
            </a:br>
            <a:r>
              <a:rPr lang="en-US" dirty="0"/>
              <a:t>do not italicize; use yellow on the </a:t>
            </a:r>
            <a:br>
              <a:rPr lang="en-US" dirty="0"/>
            </a:br>
            <a:r>
              <a:rPr lang="en-US" dirty="0"/>
              <a:t>black template and red for the white template</a:t>
            </a:r>
          </a:p>
        </p:txBody>
      </p:sp>
      <p:sp>
        <p:nvSpPr>
          <p:cNvPr id="12" name="Text Placeholder 11"/>
          <p:cNvSpPr>
            <a:spLocks noGrp="1"/>
          </p:cNvSpPr>
          <p:nvPr>
            <p:ph type="body" sz="quarter" idx="12" hasCustomPrompt="1"/>
          </p:nvPr>
        </p:nvSpPr>
        <p:spPr>
          <a:xfrm>
            <a:off x="4818888" y="1600200"/>
            <a:ext cx="4005072" cy="4526280"/>
          </a:xfrm>
        </p:spPr>
        <p:txBody>
          <a:bodyPr/>
          <a:lstStyle>
            <a:lvl1pPr marL="0" indent="0">
              <a:buFontTx/>
              <a:buNone/>
              <a:defRPr>
                <a:solidFill>
                  <a:schemeClr val="tx1"/>
                </a:solidFill>
                <a:latin typeface="+mj-lt"/>
              </a:defRPr>
            </a:lvl1pPr>
            <a:lvl2pPr marL="406400" indent="0">
              <a:buClr>
                <a:schemeClr val="accent1">
                  <a:lumMod val="40000"/>
                  <a:lumOff val="60000"/>
                </a:schemeClr>
              </a:buClr>
              <a:buFont typeface="Arial" pitchFamily="34" charset="0"/>
              <a:buNone/>
              <a:defRPr>
                <a:solidFill>
                  <a:schemeClr val="tx1"/>
                </a:solidFill>
                <a:latin typeface="+mj-lt"/>
              </a:defRPr>
            </a:lvl2pPr>
          </a:lstStyle>
          <a:p>
            <a:pPr lvl="0"/>
            <a:r>
              <a:rPr lang="en-US" dirty="0"/>
              <a:t>Body copy uses sentence capital letters only, size 20, left aligned</a:t>
            </a:r>
          </a:p>
          <a:p>
            <a:pPr lvl="1"/>
            <a:r>
              <a:rPr lang="en-US" dirty="0"/>
              <a:t>Sub-bullets are size 18 </a:t>
            </a:r>
            <a:br>
              <a:rPr lang="en-US" dirty="0"/>
            </a:br>
            <a:r>
              <a:rPr lang="en-US" dirty="0"/>
              <a:t>and indented</a:t>
            </a:r>
          </a:p>
          <a:p>
            <a:pPr lvl="1"/>
            <a:r>
              <a:rPr lang="en-US" dirty="0"/>
              <a:t>Hyperlink: www.cisco.com </a:t>
            </a:r>
          </a:p>
          <a:p>
            <a:pPr lvl="0"/>
            <a:r>
              <a:rPr lang="en-US" dirty="0"/>
              <a:t>Use Cisco highlight color, bold, or both when emphasizing words, do not italicize; use yellow on the black template and red for the white template</a:t>
            </a:r>
          </a:p>
        </p:txBody>
      </p:sp>
      <p:sp>
        <p:nvSpPr>
          <p:cNvPr id="4" name="Text Placeholder 3"/>
          <p:cNvSpPr>
            <a:spLocks noGrp="1"/>
          </p:cNvSpPr>
          <p:nvPr>
            <p:ph type="body" sz="quarter" idx="13" hasCustomPrompt="1"/>
          </p:nvPr>
        </p:nvSpPr>
        <p:spPr>
          <a:xfrm>
            <a:off x="4818887" y="301752"/>
            <a:ext cx="3951308" cy="838200"/>
          </a:xfrm>
        </p:spPr>
        <p:txBody>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600" b="0" i="0" u="none" strike="noStrike" kern="1200" cap="none" spc="0" normalizeH="0" baseline="0" noProof="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0" i="0" u="none" strike="noStrike" kern="1200" cap="none" spc="0" normalizeH="0" baseline="0" noProof="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rPr>
              <a:t>Two Column</a:t>
            </a:r>
            <a:br>
              <a:rPr kumimoji="0" lang="en-US" sz="3600" b="0" i="0" u="none" strike="noStrike" kern="1200" cap="none" spc="0" normalizeH="0" baseline="0" noProof="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rPr>
            </a:br>
            <a:r>
              <a:rPr kumimoji="0" lang="en-US" sz="3600" b="0" i="0" u="none" strike="noStrike" kern="1200" cap="none" spc="0" normalizeH="0" baseline="0" noProof="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rPr>
              <a:t>Title Right</a:t>
            </a:r>
          </a:p>
        </p:txBody>
      </p:sp>
      <p:cxnSp>
        <p:nvCxnSpPr>
          <p:cNvPr id="14" name="Straight Connector 13"/>
          <p:cNvCxnSpPr/>
          <p:nvPr userDrawn="1"/>
        </p:nvCxnSpPr>
        <p:spPr>
          <a:xfrm>
            <a:off x="4486587" y="777667"/>
            <a:ext cx="0" cy="5287676"/>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8282808"/>
      </p:ext>
    </p:extLst>
  </p:cSld>
  <p:clrMapOvr>
    <a:masterClrMapping/>
  </p:clrMapOvr>
  <p:transition>
    <p:wipe dir="r"/>
  </p:transition>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sp>
        <p:nvSpPr>
          <p:cNvPr id="13" name="Text Placeholder 12"/>
          <p:cNvSpPr>
            <a:spLocks noGrp="1"/>
          </p:cNvSpPr>
          <p:nvPr>
            <p:ph type="body" sz="quarter" idx="14"/>
          </p:nvPr>
        </p:nvSpPr>
        <p:spPr>
          <a:xfrm>
            <a:off x="244475" y="1866900"/>
            <a:ext cx="2622550" cy="4391025"/>
          </a:xfrm>
        </p:spPr>
        <p:txBody>
          <a:bodyPr/>
          <a:lstStyle>
            <a:lvl1pPr algn="l" defTabSz="914400" rtl="0" eaLnBrk="1" latinLnBrk="0" hangingPunct="1">
              <a:lnSpc>
                <a:spcPct val="95000"/>
              </a:lnSpc>
              <a:defRPr lang="en-US" sz="2000" kern="1200" dirty="0" smtClean="0">
                <a:solidFill>
                  <a:srgbClr val="435153"/>
                </a:solidFill>
                <a:latin typeface="+mj-lt"/>
                <a:ea typeface="+mn-ea"/>
                <a:cs typeface="+mn-cs"/>
              </a:defRPr>
            </a:lvl1pPr>
            <a:lvl2pPr algn="l" defTabSz="914400" rtl="0" eaLnBrk="1" latinLnBrk="0" hangingPunct="1">
              <a:lnSpc>
                <a:spcPct val="95000"/>
              </a:lnSpc>
              <a:defRPr lang="en-US" sz="1600" kern="1200" dirty="0" smtClean="0">
                <a:solidFill>
                  <a:srgbClr val="435153"/>
                </a:solidFill>
                <a:latin typeface="+mj-lt"/>
                <a:ea typeface="+mn-ea"/>
                <a:cs typeface="Arial" pitchFamily="34" charset="0"/>
              </a:defRPr>
            </a:lvl2pPr>
            <a:lvl3pPr marL="569912" indent="0" algn="l" defTabSz="914400" rtl="0" eaLnBrk="1" latinLnBrk="0" hangingPunct="1">
              <a:lnSpc>
                <a:spcPct val="95000"/>
              </a:lnSpc>
              <a:defRPr lang="en-US" sz="1400" kern="1200" dirty="0" smtClean="0">
                <a:solidFill>
                  <a:srgbClr val="435153"/>
                </a:solidFill>
                <a:latin typeface="+mj-lt"/>
                <a:ea typeface="+mn-ea"/>
                <a:cs typeface="Arial" pitchFamily="34" charset="0"/>
              </a:defRPr>
            </a:lvl3pPr>
            <a:lvl4pPr algn="l" defTabSz="914400" rtl="0" eaLnBrk="1" latinLnBrk="0" hangingPunct="1">
              <a:lnSpc>
                <a:spcPct val="95000"/>
              </a:lnSpc>
              <a:defRPr lang="en-US" sz="1200" kern="1200" dirty="0" smtClean="0">
                <a:solidFill>
                  <a:srgbClr val="435153"/>
                </a:solidFill>
                <a:latin typeface="+mj-lt"/>
                <a:ea typeface="+mn-ea"/>
                <a:cs typeface="Arial" pitchFamily="34" charset="0"/>
              </a:defRPr>
            </a:lvl4pPr>
            <a:lvl5pPr algn="l" defTabSz="914400" rtl="0" eaLnBrk="1" latinLnBrk="0" hangingPunct="1">
              <a:lnSpc>
                <a:spcPct val="95000"/>
              </a:lnSpc>
              <a:defRPr lang="en-US" sz="1200" kern="1200" dirty="0">
                <a:solidFill>
                  <a:srgbClr val="435153"/>
                </a:solidFill>
                <a:latin typeface="+mj-lt"/>
                <a:ea typeface="+mn-ea"/>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12"/>
          <p:cNvSpPr>
            <a:spLocks noGrp="1"/>
          </p:cNvSpPr>
          <p:nvPr>
            <p:ph type="body" sz="quarter" idx="15"/>
          </p:nvPr>
        </p:nvSpPr>
        <p:spPr>
          <a:xfrm>
            <a:off x="3292474" y="1866900"/>
            <a:ext cx="2593975" cy="4362450"/>
          </a:xfrm>
        </p:spPr>
        <p:txBody>
          <a:bodyPr/>
          <a:lstStyle>
            <a:lvl1pPr algn="l" defTabSz="914400" rtl="0" eaLnBrk="1" latinLnBrk="0" hangingPunct="1">
              <a:lnSpc>
                <a:spcPct val="95000"/>
              </a:lnSpc>
              <a:defRPr lang="en-US" sz="2000" kern="1200" dirty="0" smtClean="0">
                <a:solidFill>
                  <a:srgbClr val="435153"/>
                </a:solidFill>
                <a:latin typeface="+mj-lt"/>
                <a:ea typeface="+mn-ea"/>
                <a:cs typeface="+mn-cs"/>
              </a:defRPr>
            </a:lvl1pPr>
            <a:lvl2pPr algn="l" defTabSz="914400" rtl="0" eaLnBrk="1" latinLnBrk="0" hangingPunct="1">
              <a:lnSpc>
                <a:spcPct val="95000"/>
              </a:lnSpc>
              <a:defRPr lang="en-US" sz="1600" kern="1200" dirty="0" smtClean="0">
                <a:solidFill>
                  <a:srgbClr val="435153"/>
                </a:solidFill>
                <a:latin typeface="+mj-lt"/>
                <a:ea typeface="+mn-ea"/>
                <a:cs typeface="Arial" pitchFamily="34" charset="0"/>
              </a:defRPr>
            </a:lvl2pPr>
            <a:lvl3pPr marL="569912" indent="0" algn="l" defTabSz="914400" rtl="0" eaLnBrk="1" latinLnBrk="0" hangingPunct="1">
              <a:lnSpc>
                <a:spcPct val="95000"/>
              </a:lnSpc>
              <a:defRPr lang="en-US" sz="1400" kern="1200" dirty="0" smtClean="0">
                <a:solidFill>
                  <a:srgbClr val="435153"/>
                </a:solidFill>
                <a:latin typeface="+mj-lt"/>
                <a:ea typeface="+mn-ea"/>
                <a:cs typeface="Arial" pitchFamily="34" charset="0"/>
              </a:defRPr>
            </a:lvl3pPr>
            <a:lvl4pPr algn="l" defTabSz="914400" rtl="0" eaLnBrk="1" latinLnBrk="0" hangingPunct="1">
              <a:lnSpc>
                <a:spcPct val="95000"/>
              </a:lnSpc>
              <a:defRPr lang="en-US" sz="1200" kern="1200" dirty="0" smtClean="0">
                <a:solidFill>
                  <a:srgbClr val="435153"/>
                </a:solidFill>
                <a:latin typeface="+mj-lt"/>
                <a:ea typeface="+mn-ea"/>
                <a:cs typeface="Arial" pitchFamily="34" charset="0"/>
              </a:defRPr>
            </a:lvl4pPr>
            <a:lvl5pPr algn="l" defTabSz="914400" rtl="0" eaLnBrk="1" latinLnBrk="0" hangingPunct="1">
              <a:lnSpc>
                <a:spcPct val="95000"/>
              </a:lnSpc>
              <a:defRPr lang="en-US" sz="1200" kern="1200" dirty="0">
                <a:solidFill>
                  <a:srgbClr val="435153"/>
                </a:solidFill>
                <a:latin typeface="+mj-lt"/>
                <a:ea typeface="+mn-ea"/>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2"/>
          <p:cNvSpPr>
            <a:spLocks noGrp="1"/>
          </p:cNvSpPr>
          <p:nvPr>
            <p:ph type="body" sz="quarter" idx="16"/>
          </p:nvPr>
        </p:nvSpPr>
        <p:spPr>
          <a:xfrm>
            <a:off x="6275388" y="1866900"/>
            <a:ext cx="2633662" cy="4333875"/>
          </a:xfrm>
        </p:spPr>
        <p:txBody>
          <a:bodyPr/>
          <a:lstStyle>
            <a:lvl1pPr algn="l" defTabSz="914400" rtl="0" eaLnBrk="1" latinLnBrk="0" hangingPunct="1">
              <a:lnSpc>
                <a:spcPct val="95000"/>
              </a:lnSpc>
              <a:defRPr lang="en-US" sz="2000" kern="1200" dirty="0" smtClean="0">
                <a:solidFill>
                  <a:srgbClr val="435153"/>
                </a:solidFill>
                <a:latin typeface="+mj-lt"/>
                <a:ea typeface="+mn-ea"/>
                <a:cs typeface="+mn-cs"/>
              </a:defRPr>
            </a:lvl1pPr>
            <a:lvl2pPr algn="l" defTabSz="914400" rtl="0" eaLnBrk="1" latinLnBrk="0" hangingPunct="1">
              <a:lnSpc>
                <a:spcPct val="95000"/>
              </a:lnSpc>
              <a:defRPr lang="en-US" sz="1600" kern="1200" dirty="0" smtClean="0">
                <a:solidFill>
                  <a:srgbClr val="435153"/>
                </a:solidFill>
                <a:latin typeface="+mj-lt"/>
                <a:ea typeface="+mn-ea"/>
                <a:cs typeface="Arial" pitchFamily="34" charset="0"/>
              </a:defRPr>
            </a:lvl2pPr>
            <a:lvl3pPr marL="569912" indent="0" algn="l" defTabSz="914400" rtl="0" eaLnBrk="1" latinLnBrk="0" hangingPunct="1">
              <a:lnSpc>
                <a:spcPct val="95000"/>
              </a:lnSpc>
              <a:defRPr lang="en-US" sz="1400" kern="1200" dirty="0" smtClean="0">
                <a:solidFill>
                  <a:srgbClr val="435153"/>
                </a:solidFill>
                <a:latin typeface="+mj-lt"/>
                <a:ea typeface="+mn-ea"/>
                <a:cs typeface="Arial" pitchFamily="34" charset="0"/>
              </a:defRPr>
            </a:lvl3pPr>
            <a:lvl4pPr algn="l" defTabSz="914400" rtl="0" eaLnBrk="1" latinLnBrk="0" hangingPunct="1">
              <a:lnSpc>
                <a:spcPct val="95000"/>
              </a:lnSpc>
              <a:defRPr lang="en-US" sz="1200" kern="1200" dirty="0" smtClean="0">
                <a:solidFill>
                  <a:srgbClr val="435153"/>
                </a:solidFill>
                <a:latin typeface="+mj-lt"/>
                <a:ea typeface="+mn-ea"/>
                <a:cs typeface="Arial" pitchFamily="34" charset="0"/>
              </a:defRPr>
            </a:lvl4pPr>
            <a:lvl5pPr algn="l" defTabSz="914400" rtl="0" eaLnBrk="1" latinLnBrk="0" hangingPunct="1">
              <a:lnSpc>
                <a:spcPct val="95000"/>
              </a:lnSpc>
              <a:defRPr lang="en-US" sz="1200" kern="1200" dirty="0">
                <a:solidFill>
                  <a:srgbClr val="435153"/>
                </a:solidFill>
                <a:latin typeface="+mj-lt"/>
                <a:ea typeface="+mn-ea"/>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0"/>
          <p:cNvSpPr>
            <a:spLocks noGrp="1" noChangeAspect="1"/>
          </p:cNvSpPr>
          <p:nvPr>
            <p:ph type="body" sz="quarter" idx="17"/>
          </p:nvPr>
        </p:nvSpPr>
        <p:spPr>
          <a:xfrm>
            <a:off x="219456" y="319099"/>
            <a:ext cx="2670048" cy="1200329"/>
          </a:xfrm>
        </p:spPr>
        <p:txBody>
          <a:bodyPr anchor="b" anchorCtr="0">
            <a:sp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0" normalizeH="0" baseline="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a:t>Click to edit Master text styles</a:t>
            </a:r>
          </a:p>
        </p:txBody>
      </p:sp>
      <p:sp>
        <p:nvSpPr>
          <p:cNvPr id="22" name="Text Placeholder 20"/>
          <p:cNvSpPr>
            <a:spLocks noGrp="1"/>
          </p:cNvSpPr>
          <p:nvPr>
            <p:ph type="body" sz="quarter" idx="18"/>
          </p:nvPr>
        </p:nvSpPr>
        <p:spPr>
          <a:xfrm>
            <a:off x="3255264" y="319099"/>
            <a:ext cx="2670048" cy="1200329"/>
          </a:xfrm>
        </p:spPr>
        <p:txBody>
          <a:bodyPr anchor="b" anchorCtr="0">
            <a:sp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0" normalizeH="0" baseline="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a:t>Click to edit Master text styles</a:t>
            </a:r>
          </a:p>
        </p:txBody>
      </p:sp>
      <p:sp>
        <p:nvSpPr>
          <p:cNvPr id="24" name="Text Placeholder 20"/>
          <p:cNvSpPr>
            <a:spLocks noGrp="1" noChangeAspect="1"/>
          </p:cNvSpPr>
          <p:nvPr>
            <p:ph type="body" sz="quarter" idx="19"/>
          </p:nvPr>
        </p:nvSpPr>
        <p:spPr>
          <a:xfrm>
            <a:off x="6247902" y="319099"/>
            <a:ext cx="2670048" cy="1200329"/>
          </a:xfrm>
        </p:spPr>
        <p:txBody>
          <a:bodyPr anchor="b" anchorCtr="0">
            <a:sp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000" b="0" i="0" u="none" strike="noStrike" kern="1200" cap="none" spc="0" normalizeH="0" baseline="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dirty="0"/>
              <a:t>Click to edit Master text styles</a:t>
            </a:r>
          </a:p>
        </p:txBody>
      </p:sp>
      <p:cxnSp>
        <p:nvCxnSpPr>
          <p:cNvPr id="11" name="Straight Connector 10"/>
          <p:cNvCxnSpPr/>
          <p:nvPr userDrawn="1"/>
        </p:nvCxnSpPr>
        <p:spPr>
          <a:xfrm>
            <a:off x="3082817" y="869003"/>
            <a:ext cx="0" cy="5287676"/>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6083084" y="869003"/>
            <a:ext cx="0" cy="5287676"/>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5006242"/>
      </p:ext>
    </p:extLst>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gue 2">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33376" y="4696378"/>
            <a:ext cx="8477250" cy="1844873"/>
          </a:xfrm>
          <a:prstGeom prst="rect">
            <a:avLst/>
          </a:prstGeom>
        </p:spPr>
      </p:pic>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21393" y="399142"/>
            <a:ext cx="8548802" cy="4134758"/>
          </a:xfrm>
        </p:spPr>
        <p:txBody>
          <a:bodyPr/>
          <a:lstStyle>
            <a:lvl1pPr algn="l" defTabSz="914400" rtl="0" eaLnBrk="1" latinLnBrk="0" hangingPunct="1">
              <a:lnSpc>
                <a:spcPct val="85000"/>
              </a:lnSpc>
              <a:spcBef>
                <a:spcPct val="0"/>
              </a:spcBef>
              <a:buNone/>
              <a:defRPr lang="en-US" sz="54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pPr marL="0" lvl="0" indent="0" algn="l" defTabSz="914400" rtl="0" eaLnBrk="1" latinLnBrk="0" hangingPunct="1">
              <a:lnSpc>
                <a:spcPct val="85000"/>
              </a:lnSpc>
              <a:spcBef>
                <a:spcPct val="0"/>
              </a:spcBef>
              <a:buClr>
                <a:schemeClr val="tx1"/>
              </a:buClr>
              <a:buFont typeface="Ciscolight" pitchFamily="2" charset="0"/>
              <a:buNone/>
            </a:pPr>
            <a:r>
              <a:rPr lang="en-US" dirty="0"/>
              <a:t>Segue Title Here</a:t>
            </a:r>
          </a:p>
        </p:txBody>
      </p:sp>
      <p:sp>
        <p:nvSpPr>
          <p:cNvPr id="47" name="Rectangle 3"/>
          <p:cNvSpPr>
            <a:spLocks noChangeArrowheads="1"/>
          </p:cNvSpPr>
          <p:nvPr/>
        </p:nvSpPr>
        <p:spPr bwMode="hidden">
          <a:xfrm>
            <a:off x="0" y="0"/>
            <a:ext cx="9144000" cy="177800"/>
          </a:xfrm>
          <a:prstGeom prst="rect">
            <a:avLst/>
          </a:prstGeom>
          <a:solidFill>
            <a:srgbClr val="FFFFFF"/>
          </a:solidFill>
          <a:ln w="25400" algn="ctr">
            <a:noFill/>
            <a:miter lim="800000"/>
            <a:headEnd/>
            <a:tailEnd/>
          </a:ln>
          <a:effectLst/>
        </p:spPr>
        <p:txBody>
          <a:bodyPr wrap="none" anchor="ctr"/>
          <a:lstStyle/>
          <a:p>
            <a:endParaRPr lang="en-US">
              <a:latin typeface="+mj-lt"/>
            </a:endParaRPr>
          </a:p>
        </p:txBody>
      </p:sp>
      <p:sp>
        <p:nvSpPr>
          <p:cNvPr id="24" name="Rectangle 5"/>
          <p:cNvSpPr>
            <a:spLocks noChangeArrowheads="1"/>
          </p:cNvSpPr>
          <p:nvPr userDrawn="1"/>
        </p:nvSpPr>
        <p:spPr bwMode="ltGray">
          <a:xfrm>
            <a:off x="7763787" y="6584512"/>
            <a:ext cx="592251" cy="175257"/>
          </a:xfrm>
          <a:prstGeom prst="rect">
            <a:avLst/>
          </a:prstGeom>
        </p:spPr>
        <p:txBody>
          <a:bodyPr wrap="none" lIns="82124" tIns="41061" rIns="82124" bIns="41061" anchor="b">
            <a:spAutoFit/>
          </a:bodyPr>
          <a:lstStyle/>
          <a:p>
            <a:pPr marL="0" algn="l" defTabSz="814388" rtl="0" eaLnBrk="1" latinLnBrk="0" hangingPunct="1">
              <a:lnSpc>
                <a:spcPct val="100000"/>
              </a:lnSpc>
            </a:pPr>
            <a:r>
              <a:rPr lang="en-US" sz="600" kern="1200" dirty="0">
                <a:solidFill>
                  <a:srgbClr val="808080"/>
                </a:solidFill>
                <a:latin typeface="+mj-lt"/>
                <a:ea typeface="+mn-ea"/>
                <a:cs typeface="+mn-cs"/>
              </a:rPr>
              <a:t>Cisco Public</a:t>
            </a:r>
          </a:p>
        </p:txBody>
      </p:sp>
      <p:sp>
        <p:nvSpPr>
          <p:cNvPr id="10" name="Rectangle 4"/>
          <p:cNvSpPr>
            <a:spLocks noChangeArrowheads="1"/>
          </p:cNvSpPr>
          <p:nvPr userDrawn="1"/>
        </p:nvSpPr>
        <p:spPr bwMode="ltGray">
          <a:xfrm>
            <a:off x="251373" y="6586246"/>
            <a:ext cx="3420515" cy="175257"/>
          </a:xfrm>
          <a:prstGeom prst="rect">
            <a:avLst/>
          </a:prstGeom>
        </p:spPr>
        <p:txBody>
          <a:bodyPr wrap="square" lIns="82124" tIns="41061" rIns="82124" bIns="41061" anchor="b" anchorCtr="0">
            <a:spAutoFit/>
          </a:bodyPr>
          <a:lstStyle/>
          <a:p>
            <a:pPr marL="0" algn="l" defTabSz="814388" rtl="0" eaLnBrk="1" latinLnBrk="0" hangingPunct="1">
              <a:lnSpc>
                <a:spcPct val="100000"/>
              </a:lnSpc>
            </a:pPr>
            <a:r>
              <a:rPr lang="en-US" sz="600" kern="1200" dirty="0">
                <a:solidFill>
                  <a:srgbClr val="808080"/>
                </a:solidFill>
                <a:latin typeface="+mj-lt"/>
                <a:ea typeface="+mn-ea"/>
                <a:cs typeface="+mn-cs"/>
              </a:rPr>
              <a:t>© 2013 Cisco and/or its affiliates. All rights reserved.</a:t>
            </a:r>
          </a:p>
        </p:txBody>
      </p:sp>
      <p:sp>
        <p:nvSpPr>
          <p:cNvPr id="12"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808080"/>
                </a:solidFill>
                <a:latin typeface="+mj-lt"/>
              </a:rPr>
              <a:pPr algn="r" defTabSz="814388">
                <a:lnSpc>
                  <a:spcPct val="100000"/>
                </a:lnSpc>
              </a:pPr>
              <a:t>‹#›</a:t>
            </a:fld>
            <a:endParaRPr lang="en-US" sz="600" dirty="0">
              <a:solidFill>
                <a:srgbClr val="808080"/>
              </a:solidFill>
              <a:latin typeface="+mj-lt"/>
            </a:endParaRPr>
          </a:p>
        </p:txBody>
      </p:sp>
    </p:spTree>
    <p:extLst>
      <p:ext uri="{BB962C8B-B14F-4D97-AF65-F5344CB8AC3E}">
        <p14:creationId xmlns:p14="http://schemas.microsoft.com/office/powerpoint/2010/main" val="1665715276"/>
      </p:ext>
    </p:extLst>
  </p:cSld>
  <p:clrMapOvr>
    <a:masterClrMapping/>
  </p:clrMapOvr>
  <p:transition>
    <p:wipe dir="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39" name="Title 1"/>
          <p:cNvSpPr>
            <a:spLocks noGrp="1"/>
          </p:cNvSpPr>
          <p:nvPr>
            <p:ph type="title" hasCustomPrompt="1"/>
          </p:nvPr>
        </p:nvSpPr>
        <p:spPr>
          <a:xfrm>
            <a:off x="246972" y="439710"/>
            <a:ext cx="8567244" cy="838200"/>
          </a:xfrm>
        </p:spPr>
        <p:txBody>
          <a:bodyPr/>
          <a:lst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r>
              <a:rPr lang="en-US" dirty="0"/>
              <a:t>Slide Title Goes Here</a:t>
            </a:r>
          </a:p>
        </p:txBody>
      </p:sp>
      <p:sp>
        <p:nvSpPr>
          <p:cNvPr id="36" name="Chart Placeholder 35"/>
          <p:cNvSpPr>
            <a:spLocks noGrp="1"/>
          </p:cNvSpPr>
          <p:nvPr>
            <p:ph type="chart" sz="quarter" idx="10"/>
          </p:nvPr>
        </p:nvSpPr>
        <p:spPr>
          <a:xfrm>
            <a:off x="359764" y="1476375"/>
            <a:ext cx="8439461" cy="4305300"/>
          </a:xfrm>
        </p:spPr>
        <p:txBody>
          <a:bodyPr anchor="ctr" anchorCtr="1"/>
          <a:lstStyle>
            <a:lvl1pPr>
              <a:buNone/>
              <a:defRPr>
                <a:latin typeface="+mj-lt"/>
              </a:defRPr>
            </a:lvl1pPr>
          </a:lstStyle>
          <a:p>
            <a:r>
              <a:rPr lang="en-US" dirty="0"/>
              <a:t>Click icon to add chart</a:t>
            </a:r>
          </a:p>
        </p:txBody>
      </p:sp>
      <p:sp>
        <p:nvSpPr>
          <p:cNvPr id="4" name="Text Placeholder 9"/>
          <p:cNvSpPr>
            <a:spLocks noGrp="1"/>
          </p:cNvSpPr>
          <p:nvPr>
            <p:ph type="body" sz="quarter" idx="11" hasCustomPrompt="1"/>
          </p:nvPr>
        </p:nvSpPr>
        <p:spPr>
          <a:xfrm>
            <a:off x="249466" y="6062114"/>
            <a:ext cx="7461250" cy="276999"/>
          </a:xfrm>
        </p:spPr>
        <p:txBody>
          <a:bodyPr wrap="square" anchor="b" anchorCtr="0">
            <a:spAutoFit/>
          </a:bodyPr>
          <a:lstStyle>
            <a:lvl1pPr algn="l" defTabSz="804863">
              <a:lnSpc>
                <a:spcPct val="100000"/>
              </a:lnSpc>
              <a:spcBef>
                <a:spcPct val="50000"/>
              </a:spcBef>
              <a:buNone/>
              <a:defRPr sz="1200">
                <a:solidFill>
                  <a:srgbClr val="435153"/>
                </a:solidFill>
                <a:latin typeface="+mj-lt"/>
              </a:defRPr>
            </a:lvl1pPr>
            <a:lvl2pPr>
              <a:buFont typeface="Arial" pitchFamily="34" charset="0"/>
              <a:buNone/>
              <a:defRPr sz="1400"/>
            </a:lvl2pPr>
            <a:lvl3pPr>
              <a:buFont typeface="Arial" pitchFamily="34" charset="0"/>
              <a:buNone/>
              <a:defRPr sz="1400"/>
            </a:lvl3pPr>
            <a:lvl4pPr>
              <a:buFont typeface="Arial" pitchFamily="34" charset="0"/>
              <a:buNone/>
              <a:defRPr sz="1400"/>
            </a:lvl4pPr>
            <a:lvl5pPr>
              <a:buFont typeface="Arial" pitchFamily="34" charset="0"/>
              <a:buNone/>
              <a:defRPr sz="1400"/>
            </a:lvl5pPr>
          </a:lstStyle>
          <a:p>
            <a:pPr lvl="0"/>
            <a:r>
              <a:rPr lang="en-US" dirty="0"/>
              <a:t>Source: Placeholder for Notes Is 12 Points</a:t>
            </a:r>
          </a:p>
        </p:txBody>
      </p:sp>
    </p:spTree>
    <p:extLst>
      <p:ext uri="{BB962C8B-B14F-4D97-AF65-F5344CB8AC3E}">
        <p14:creationId xmlns:p14="http://schemas.microsoft.com/office/powerpoint/2010/main" val="693142325"/>
      </p:ext>
    </p:extLst>
  </p:cSld>
  <p:clrMapOvr>
    <a:masterClrMapping/>
  </p:clrMapOvr>
  <p:transition>
    <p:wipe dir="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ottom title_photo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5430244"/>
            <a:ext cx="8558698"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r>
              <a:rPr lang="en-US" dirty="0"/>
              <a:t>Slide Title Goes Here</a:t>
            </a:r>
          </a:p>
        </p:txBody>
      </p:sp>
      <p:sp>
        <p:nvSpPr>
          <p:cNvPr id="4" name="Text Placeholder 3"/>
          <p:cNvSpPr>
            <a:spLocks noGrp="1"/>
          </p:cNvSpPr>
          <p:nvPr>
            <p:ph type="body" sz="quarter" idx="10" hasCustomPrompt="1"/>
          </p:nvPr>
        </p:nvSpPr>
        <p:spPr>
          <a:xfrm>
            <a:off x="246888" y="1600200"/>
            <a:ext cx="4005072" cy="3749040"/>
          </a:xfrm>
        </p:spPr>
        <p:txBody>
          <a:bodyPr anchor="ctr" anchorCtr="0">
            <a:normAutofit/>
          </a:bodyPr>
          <a:lstStyle>
            <a:lvl1pPr marL="0" indent="0">
              <a:buFontTx/>
              <a:buNone/>
              <a:defRPr sz="2400" baseline="0">
                <a:solidFill>
                  <a:schemeClr val="tx1">
                    <a:lumMod val="75000"/>
                  </a:schemeClr>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Simple text goes here and can wrap to accommodate more lines of information</a:t>
            </a:r>
          </a:p>
        </p:txBody>
      </p:sp>
      <p:sp>
        <p:nvSpPr>
          <p:cNvPr id="6" name="Picture Placeholder 5"/>
          <p:cNvSpPr>
            <a:spLocks noGrp="1"/>
          </p:cNvSpPr>
          <p:nvPr>
            <p:ph type="pic" sz="quarter" idx="11" hasCustomPrompt="1"/>
          </p:nvPr>
        </p:nvSpPr>
        <p:spPr>
          <a:xfrm>
            <a:off x="4873752" y="1947672"/>
            <a:ext cx="3429000" cy="2990088"/>
          </a:xfrm>
        </p:spPr>
        <p:txBody>
          <a:bodyPr anchor="ctr" anchorCtr="1"/>
          <a:lstStyle>
            <a:lvl1pPr algn="ctr">
              <a:buFontTx/>
              <a:buNone/>
              <a:defRPr>
                <a:latin typeface="+mj-lt"/>
              </a:defRPr>
            </a:lvl1pPr>
          </a:lstStyle>
          <a:p>
            <a:r>
              <a:rPr lang="en-US" dirty="0"/>
              <a:t>Insert photo here</a:t>
            </a:r>
          </a:p>
        </p:txBody>
      </p:sp>
    </p:spTree>
    <p:extLst>
      <p:ext uri="{BB962C8B-B14F-4D97-AF65-F5344CB8AC3E}">
        <p14:creationId xmlns:p14="http://schemas.microsoft.com/office/powerpoint/2010/main" val="2250798680"/>
      </p:ext>
    </p:extLst>
  </p:cSld>
  <p:clrMapOvr>
    <a:masterClrMapping/>
  </p:clrMapOvr>
  <p:transition>
    <p:wipe dir="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ottom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5430244"/>
            <a:ext cx="8558698"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r>
              <a:rPr lang="en-US" dirty="0"/>
              <a:t>Slide Title Goes Here</a:t>
            </a:r>
          </a:p>
        </p:txBody>
      </p:sp>
    </p:spTree>
    <p:extLst>
      <p:ext uri="{BB962C8B-B14F-4D97-AF65-F5344CB8AC3E}">
        <p14:creationId xmlns:p14="http://schemas.microsoft.com/office/powerpoint/2010/main" val="1664887251"/>
      </p:ext>
    </p:extLst>
  </p:cSld>
  <p:clrMapOvr>
    <a:masterClrMapping/>
  </p:clrMapOvr>
  <p:transition>
    <p:wipe dir="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93776" y="5852160"/>
            <a:ext cx="8112126" cy="384175"/>
          </a:xfrm>
        </p:spPr>
        <p:txBody>
          <a:bodyPr>
            <a:normAutofit/>
          </a:bodyPr>
          <a:lstStyle>
            <a:lvl1pPr marL="0" indent="0" algn="l" defTabSz="914400" rtl="0" eaLnBrk="1" latinLnBrk="0" hangingPunct="1">
              <a:lnSpc>
                <a:spcPct val="95000"/>
              </a:lnSpc>
              <a:spcBef>
                <a:spcPts val="1440"/>
              </a:spcBef>
              <a:buClr>
                <a:srgbClr val="92D050"/>
              </a:buClr>
              <a:buSzPct val="90000"/>
              <a:buFont typeface="Arial" pitchFamily="34" charset="0"/>
              <a:buNone/>
              <a:tabLst/>
              <a:defRPr lang="en-US" sz="2000" kern="1200" dirty="0">
                <a:solidFill>
                  <a:srgbClr val="493B93"/>
                </a:solidFill>
                <a:latin typeface="+mj-lt"/>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spcBef>
                <a:spcPct val="20000"/>
              </a:spcBef>
              <a:buFont typeface="Arial" pitchFamily="34" charset="0"/>
              <a:buNone/>
            </a:pPr>
            <a:r>
              <a:rPr lang="en-US" dirty="0"/>
              <a:t>Presenter Name and Title Go Here</a:t>
            </a:r>
          </a:p>
        </p:txBody>
      </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a:solidFill>
                <a:srgbClr val="2AA7DF"/>
              </a:solidFill>
            </a:endParaRPr>
          </a:p>
        </p:txBody>
      </p:sp>
      <p:sp>
        <p:nvSpPr>
          <p:cNvPr id="2" name="Title 1"/>
          <p:cNvSpPr>
            <a:spLocks noGrp="1"/>
          </p:cNvSpPr>
          <p:nvPr>
            <p:ph type="ctrTitle" hasCustomPrompt="1"/>
          </p:nvPr>
        </p:nvSpPr>
        <p:spPr>
          <a:xfrm>
            <a:off x="219456" y="649224"/>
            <a:ext cx="8112125" cy="4480560"/>
          </a:xfrm>
        </p:spPr>
        <p:txBody>
          <a:bodyPr/>
          <a:lstStyle>
            <a:lvl1pPr marL="236538" indent="-236538" algn="l" defTabSz="914400" rtl="0" eaLnBrk="1" latinLnBrk="0" hangingPunct="1">
              <a:lnSpc>
                <a:spcPts val="5200"/>
              </a:lnSpc>
              <a:spcBef>
                <a:spcPct val="20000"/>
              </a:spcBef>
              <a:buClr>
                <a:schemeClr val="tx1"/>
              </a:buClr>
              <a:buFont typeface="Arial" pitchFamily="34" charset="0"/>
              <a:buNone/>
              <a:defRPr kumimoji="0" lang="en-US" sz="5400" b="0" i="0" u="none" strike="noStrike" kern="1200" cap="none" spc="0" normalizeH="0" baseline="0" dirty="0">
                <a:ln>
                  <a:noFill/>
                </a:ln>
                <a:gradFill flip="none" rotWithShape="1">
                  <a:gsLst>
                    <a:gs pos="16000">
                      <a:srgbClr val="6B308D">
                        <a:lumMod val="80000"/>
                        <a:lumOff val="20000"/>
                      </a:srgbClr>
                    </a:gs>
                    <a:gs pos="100000">
                      <a:srgbClr val="28A7DF"/>
                    </a:gs>
                  </a:gsLst>
                  <a:lin ang="1800000" scaled="0"/>
                  <a:tileRect/>
                </a:gradFill>
                <a:effectLst/>
                <a:uLnTx/>
                <a:uFillTx/>
                <a:latin typeface="+mj-lt"/>
                <a:ea typeface="+mj-ea"/>
                <a:cs typeface="Arial" pitchFamily="34" charset="0"/>
              </a:defRPr>
            </a:lvl1pPr>
          </a:lstStyle>
          <a:p>
            <a:r>
              <a:rPr lang="en-US" dirty="0"/>
              <a:t>“Format large quotes using this slide layout. Be sure to cite your source below.”</a:t>
            </a:r>
          </a:p>
        </p:txBody>
      </p:sp>
      <p:sp>
        <p:nvSpPr>
          <p:cNvPr id="49" name="Rectangle 3"/>
          <p:cNvSpPr>
            <a:spLocks noChangeArrowheads="1"/>
          </p:cNvSpPr>
          <p:nvPr/>
        </p:nvSpPr>
        <p:spPr bwMode="hidden">
          <a:xfrm>
            <a:off x="0" y="0"/>
            <a:ext cx="9144000" cy="177800"/>
          </a:xfrm>
          <a:prstGeom prst="rect">
            <a:avLst/>
          </a:prstGeom>
          <a:solidFill>
            <a:srgbClr val="FFFFFF"/>
          </a:solidFill>
          <a:ln w="25400" algn="ctr">
            <a:noFill/>
            <a:miter lim="800000"/>
            <a:headEnd/>
            <a:tailEnd/>
          </a:ln>
          <a:effectLst/>
        </p:spPr>
        <p:txBody>
          <a:bodyPr wrap="none" anchor="ctr"/>
          <a:lstStyle/>
          <a:p>
            <a:endParaRPr lang="en-US">
              <a:solidFill>
                <a:srgbClr val="2AA7DF"/>
              </a:solidFill>
            </a:endParaRPr>
          </a:p>
        </p:txBody>
      </p:sp>
    </p:spTree>
    <p:extLst>
      <p:ext uri="{BB962C8B-B14F-4D97-AF65-F5344CB8AC3E}">
        <p14:creationId xmlns:p14="http://schemas.microsoft.com/office/powerpoint/2010/main" val="1262803917"/>
      </p:ext>
    </p:extLst>
  </p:cSld>
  <p:clrMapOvr>
    <a:masterClrMapping/>
  </p:clrMapOvr>
  <p:transition>
    <p:wipe dir="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29702" y="1918741"/>
            <a:ext cx="4117446"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kumimoji="0" lang="en-US" sz="5400" b="0" i="0" u="none" strike="noStrike" kern="1200" cap="none" spc="0" normalizeH="0" baseline="0" dirty="0">
                <a:ln>
                  <a:noFill/>
                </a:ln>
                <a:gradFill flip="none" rotWithShape="1">
                  <a:gsLst>
                    <a:gs pos="16000">
                      <a:srgbClr val="6B308D">
                        <a:lumMod val="80000"/>
                        <a:lumOff val="20000"/>
                      </a:srgbClr>
                    </a:gs>
                    <a:gs pos="100000">
                      <a:srgbClr val="28A7DF"/>
                    </a:gs>
                  </a:gsLst>
                  <a:lin ang="1800000" scaled="0"/>
                  <a:tileRect/>
                </a:gradFill>
                <a:effectLst/>
                <a:uLnTx/>
                <a:uFillTx/>
                <a:latin typeface="+mj-lt"/>
                <a:ea typeface="+mj-ea"/>
                <a:cs typeface="Arial" pitchFamily="34" charset="0"/>
              </a:defRPr>
            </a:lvl1pPr>
          </a:lstStyle>
          <a:p>
            <a:r>
              <a:rPr lang="en-US" dirty="0"/>
              <a:t>Telling Shared Experiences</a:t>
            </a:r>
          </a:p>
        </p:txBody>
      </p:sp>
      <p:sp>
        <p:nvSpPr>
          <p:cNvPr id="9" name="Text Placeholder 3"/>
          <p:cNvSpPr>
            <a:spLocks noGrp="1"/>
          </p:cNvSpPr>
          <p:nvPr>
            <p:ph type="body" sz="quarter" idx="11" hasCustomPrompt="1"/>
          </p:nvPr>
        </p:nvSpPr>
        <p:spPr>
          <a:xfrm>
            <a:off x="4922519" y="777667"/>
            <a:ext cx="3895344" cy="5287676"/>
          </a:xfrm>
        </p:spPr>
        <p:txBody>
          <a:bodyPr anchor="ctr" anchorCtr="0">
            <a:normAutofit/>
          </a:bodyPr>
          <a:lstStyle>
            <a:lvl1pPr marL="0" indent="0">
              <a:buFontTx/>
              <a:buNone/>
              <a:defRPr lang="en-US" sz="2000" kern="1200" dirty="0">
                <a:solidFill>
                  <a:srgbClr val="493B93"/>
                </a:solidFill>
                <a:latin typeface="+mj-lt"/>
                <a:ea typeface="+mn-ea"/>
                <a:cs typeface="+mn-cs"/>
              </a:defRPr>
            </a:lvl1pPr>
            <a:lvl2pPr>
              <a:defRPr sz="2000"/>
            </a:lvl2pPr>
            <a:lvl3pPr>
              <a:defRPr sz="2000"/>
            </a:lvl3pPr>
            <a:lvl4pPr>
              <a:defRPr sz="2000"/>
            </a:lvl4pPr>
            <a:lvl5pPr>
              <a:defRPr sz="2000"/>
            </a:lvl5pPr>
          </a:lstStyle>
          <a:p>
            <a:pPr marL="0" lvl="0" indent="0" algn="l" defTabSz="914400" rtl="0" eaLnBrk="1" latinLnBrk="0" hangingPunct="1">
              <a:lnSpc>
                <a:spcPts val="2400"/>
              </a:lnSpc>
              <a:spcBef>
                <a:spcPts val="0"/>
              </a:spcBef>
              <a:buClr>
                <a:srgbClr val="435153"/>
              </a:buClr>
              <a:buFont typeface="Arial" pitchFamily="34" charset="0"/>
              <a:buNone/>
            </a:pPr>
            <a:r>
              <a:rPr lang="en-US" dirty="0"/>
              <a:t>Tell your story here</a:t>
            </a:r>
          </a:p>
        </p:txBody>
      </p:sp>
    </p:spTree>
    <p:extLst>
      <p:ext uri="{BB962C8B-B14F-4D97-AF65-F5344CB8AC3E}">
        <p14:creationId xmlns:p14="http://schemas.microsoft.com/office/powerpoint/2010/main" val="2736738335"/>
      </p:ext>
    </p:extLst>
  </p:cSld>
  <p:clrMapOvr>
    <a:masterClrMapping/>
  </p:clrMapOvr>
  <p:transition>
    <p:wipe dir="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36383" y="4279392"/>
            <a:ext cx="4684867" cy="384175"/>
          </a:xfrm>
        </p:spPr>
        <p:txBody>
          <a:bodyPr vert="horz" lIns="91440" tIns="45720" rIns="91440" bIns="45720" rtlCol="0">
            <a:normAutofit/>
          </a:bodyPr>
          <a:lstStyle>
            <a:lvl1pPr marL="0" indent="0" algn="l" defTabSz="914400" rtl="0" eaLnBrk="1" latinLnBrk="0" hangingPunct="1">
              <a:lnSpc>
                <a:spcPct val="95000"/>
              </a:lnSpc>
              <a:spcBef>
                <a:spcPct val="20000"/>
              </a:spcBef>
              <a:buClr>
                <a:srgbClr val="92D050"/>
              </a:buClr>
              <a:buSzPct val="90000"/>
              <a:buFont typeface="Arial" pitchFamily="34" charset="0"/>
              <a:buNone/>
              <a:tabLst/>
              <a:defRPr kumimoji="0" lang="en-US" sz="2000" b="0" i="0" u="none" strike="noStrike" kern="1200" cap="none" spc="0" normalizeH="0" baseline="0" dirty="0">
                <a:ln>
                  <a:noFill/>
                </a:ln>
                <a:solidFill>
                  <a:srgbClr val="493B93"/>
                </a:solidFill>
                <a:effectLst/>
                <a:uLnTx/>
                <a:uFillTx/>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itchFamily="34" charset="0"/>
              <a:buNone/>
              <a:tabLst/>
            </a:pPr>
            <a:r>
              <a:rPr lang="en-US" dirty="0"/>
              <a:t>Presenter Name and Title Go Here</a:t>
            </a:r>
          </a:p>
        </p:txBody>
      </p:sp>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a:solidFill>
                <a:srgbClr val="2AA7DF"/>
              </a:solidFill>
            </a:endParaRPr>
          </a:p>
        </p:txBody>
      </p:sp>
      <p:sp>
        <p:nvSpPr>
          <p:cNvPr id="2" name="Title 1"/>
          <p:cNvSpPr>
            <a:spLocks noGrp="1"/>
          </p:cNvSpPr>
          <p:nvPr>
            <p:ph type="ctrTitle" hasCustomPrompt="1"/>
          </p:nvPr>
        </p:nvSpPr>
        <p:spPr>
          <a:xfrm>
            <a:off x="208693" y="3282696"/>
            <a:ext cx="4712557" cy="1022350"/>
          </a:xfrm>
        </p:spPr>
        <p:txBody>
          <a:bodyPr vert="horz" lIns="82296" tIns="45720" rIns="82296" bIns="45720" rtlCol="0" anchor="b"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60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pPr marL="0" lvl="0" indent="0" algn="l" defTabSz="914400" rtl="0" eaLnBrk="1" latinLnBrk="0" hangingPunct="1">
              <a:lnSpc>
                <a:spcPct val="85000"/>
              </a:lnSpc>
              <a:spcBef>
                <a:spcPct val="0"/>
              </a:spcBef>
              <a:buClr>
                <a:schemeClr val="tx1"/>
              </a:buClr>
              <a:buFont typeface="Ciscolight" pitchFamily="2" charset="0"/>
              <a:buNone/>
            </a:pPr>
            <a:r>
              <a:rPr lang="en-US" dirty="0"/>
              <a:t>Demo Title</a:t>
            </a:r>
          </a:p>
        </p:txBody>
      </p:sp>
      <p:sp>
        <p:nvSpPr>
          <p:cNvPr id="49" name="Rectangle 3"/>
          <p:cNvSpPr>
            <a:spLocks noChangeArrowheads="1"/>
          </p:cNvSpPr>
          <p:nvPr/>
        </p:nvSpPr>
        <p:spPr bwMode="hidden">
          <a:xfrm>
            <a:off x="0" y="0"/>
            <a:ext cx="9144000" cy="177800"/>
          </a:xfrm>
          <a:prstGeom prst="rect">
            <a:avLst/>
          </a:prstGeom>
          <a:solidFill>
            <a:srgbClr val="FFFFFF"/>
          </a:solidFill>
          <a:ln w="25400" algn="ctr">
            <a:noFill/>
            <a:miter lim="800000"/>
            <a:headEnd/>
            <a:tailEnd/>
          </a:ln>
          <a:effectLst/>
        </p:spPr>
        <p:txBody>
          <a:bodyPr wrap="none" anchor="ctr"/>
          <a:lstStyle/>
          <a:p>
            <a:endParaRPr lang="en-US">
              <a:solidFill>
                <a:srgbClr val="2AA7DF"/>
              </a:solidFill>
            </a:endParaRPr>
          </a:p>
        </p:txBody>
      </p:sp>
      <p:sp>
        <p:nvSpPr>
          <p:cNvPr id="31" name="Picture Placeholder 30"/>
          <p:cNvSpPr>
            <a:spLocks noGrp="1"/>
          </p:cNvSpPr>
          <p:nvPr>
            <p:ph type="pic" sz="quarter" idx="10" hasCustomPrompt="1"/>
          </p:nvPr>
        </p:nvSpPr>
        <p:spPr>
          <a:xfrm>
            <a:off x="5540375" y="1917700"/>
            <a:ext cx="2676525" cy="2889250"/>
          </a:xfrm>
        </p:spPr>
        <p:txBody>
          <a:bodyPr anchor="ctr" anchorCtr="1"/>
          <a:lstStyle>
            <a:lvl1pPr algn="ctr">
              <a:buFontTx/>
              <a:buNone/>
              <a:defRPr>
                <a:latin typeface="+mj-lt"/>
              </a:defRPr>
            </a:lvl1pPr>
          </a:lstStyle>
          <a:p>
            <a:r>
              <a:rPr lang="en-US" dirty="0"/>
              <a:t>Insert photo here</a:t>
            </a:r>
          </a:p>
        </p:txBody>
      </p:sp>
    </p:spTree>
    <p:extLst>
      <p:ext uri="{BB962C8B-B14F-4D97-AF65-F5344CB8AC3E}">
        <p14:creationId xmlns:p14="http://schemas.microsoft.com/office/powerpoint/2010/main" val="2019195896"/>
      </p:ext>
    </p:extLst>
  </p:cSld>
  <p:clrMapOvr>
    <a:masterClrMapping/>
  </p:clrMapOvr>
  <p:transition>
    <p:wipe dir="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Large photo with bottom bar">
    <p:spTree>
      <p:nvGrpSpPr>
        <p:cNvPr id="1" name=""/>
        <p:cNvGrpSpPr/>
        <p:nvPr/>
      </p:nvGrpSpPr>
      <p:grpSpPr>
        <a:xfrm>
          <a:off x="0" y="0"/>
          <a:ext cx="0" cy="0"/>
          <a:chOff x="0" y="0"/>
          <a:chExt cx="0" cy="0"/>
        </a:xfrm>
      </p:grpSpPr>
      <p:sp>
        <p:nvSpPr>
          <p:cNvPr id="7" name="Rectangle 6"/>
          <p:cNvSpPr/>
          <p:nvPr/>
        </p:nvSpPr>
        <p:spPr>
          <a:xfrm>
            <a:off x="338328" y="310896"/>
            <a:ext cx="8476488" cy="607539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 name="Picture Placeholder 4"/>
          <p:cNvSpPr>
            <a:spLocks noGrp="1"/>
          </p:cNvSpPr>
          <p:nvPr>
            <p:ph type="pic" sz="quarter" idx="10" hasCustomPrompt="1"/>
          </p:nvPr>
        </p:nvSpPr>
        <p:spPr>
          <a:xfrm>
            <a:off x="333375" y="339924"/>
            <a:ext cx="8474869" cy="6054185"/>
          </a:xfrm>
          <a:ln>
            <a:solidFill>
              <a:srgbClr val="FFFFFF"/>
            </a:solidFill>
          </a:ln>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itchFamily="34" charset="0"/>
              <a:buNone/>
              <a:tabLst/>
              <a:defRPr lang="en-US" sz="2000" kern="1200" baseline="0" dirty="0">
                <a:solidFill>
                  <a:srgbClr val="546568"/>
                </a:solidFill>
                <a:latin typeface="+mn-lt"/>
                <a:ea typeface="+mn-ea"/>
                <a:cs typeface="+mn-cs"/>
              </a:defRPr>
            </a:lvl1pPr>
          </a:lstStyle>
          <a:p>
            <a:r>
              <a:rPr lang="en-US" dirty="0"/>
              <a:t>Photo placeholder</a:t>
            </a:r>
          </a:p>
        </p:txBody>
      </p:sp>
      <p:sp>
        <p:nvSpPr>
          <p:cNvPr id="11" name="Rectangle 5"/>
          <p:cNvSpPr>
            <a:spLocks noChangeArrowheads="1"/>
          </p:cNvSpPr>
          <p:nvPr userDrawn="1"/>
        </p:nvSpPr>
        <p:spPr bwMode="ltGray">
          <a:xfrm>
            <a:off x="7983399" y="6584512"/>
            <a:ext cx="592251" cy="175257"/>
          </a:xfrm>
          <a:prstGeom prst="rect">
            <a:avLst/>
          </a:prstGeom>
          <a:noFill/>
          <a:ln w="9525">
            <a:noFill/>
            <a:miter lim="800000"/>
            <a:headEnd/>
            <a:tailEnd/>
          </a:ln>
          <a:effectLst/>
        </p:spPr>
        <p:txBody>
          <a:bodyPr wrap="none" lIns="82124" tIns="41061" rIns="82124" bIns="41061" anchor="b">
            <a:spAutoFit/>
          </a:bodyPr>
          <a:lstStyle/>
          <a:p>
            <a:pPr algn="r" defTabSz="814388"/>
            <a:r>
              <a:rPr lang="en-US" sz="600" dirty="0">
                <a:solidFill>
                  <a:srgbClr val="808080"/>
                </a:solidFill>
              </a:rPr>
              <a:t>Cisco Public</a:t>
            </a:r>
          </a:p>
        </p:txBody>
      </p:sp>
      <p:sp>
        <p:nvSpPr>
          <p:cNvPr id="8" name="Rectangle 4"/>
          <p:cNvSpPr>
            <a:spLocks noChangeArrowheads="1"/>
          </p:cNvSpPr>
          <p:nvPr userDrawn="1"/>
        </p:nvSpPr>
        <p:spPr bwMode="ltGray">
          <a:xfrm>
            <a:off x="251373" y="6586246"/>
            <a:ext cx="3420515" cy="175257"/>
          </a:xfrm>
          <a:prstGeom prst="rect">
            <a:avLst/>
          </a:prstGeom>
          <a:noFill/>
          <a:ln w="9525">
            <a:noFill/>
            <a:miter lim="800000"/>
            <a:headEnd/>
            <a:tailEnd/>
          </a:ln>
          <a:effectLst/>
        </p:spPr>
        <p:txBody>
          <a:bodyPr wrap="square" lIns="82124" tIns="41061" rIns="82124" bIns="41061" anchor="b" anchorCtr="0">
            <a:spAutoFit/>
          </a:bodyPr>
          <a:lstStyle/>
          <a:p>
            <a:pPr defTabSz="814388"/>
            <a:r>
              <a:rPr lang="en-US" sz="600" dirty="0">
                <a:solidFill>
                  <a:srgbClr val="808080"/>
                </a:solidFill>
              </a:rPr>
              <a:t>© 2013 Cisco and/or its affiliates. All rights reserved.</a:t>
            </a:r>
          </a:p>
        </p:txBody>
      </p:sp>
      <p:sp>
        <p:nvSpPr>
          <p:cNvPr id="10"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808080"/>
                </a:solidFill>
              </a:rPr>
              <a:pPr algn="r" defTabSz="814388"/>
              <a:t>‹#›</a:t>
            </a:fld>
            <a:endParaRPr lang="en-US" sz="600" dirty="0">
              <a:solidFill>
                <a:srgbClr val="808080"/>
              </a:solidFill>
            </a:endParaRP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33375" y="6380780"/>
            <a:ext cx="8477250" cy="160471"/>
          </a:xfrm>
          <a:prstGeom prst="rect">
            <a:avLst/>
          </a:prstGeom>
          <a:noFill/>
        </p:spPr>
      </p:pic>
    </p:spTree>
    <p:extLst>
      <p:ext uri="{BB962C8B-B14F-4D97-AF65-F5344CB8AC3E}">
        <p14:creationId xmlns:p14="http://schemas.microsoft.com/office/powerpoint/2010/main" val="121580911"/>
      </p:ext>
    </p:extLst>
  </p:cSld>
  <p:clrMapOvr>
    <a:masterClrMapping/>
  </p:clrMapOvr>
  <p:transition>
    <p:wipe dir="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91440" y="-91440"/>
            <a:ext cx="9326880" cy="7040880"/>
          </a:xfrm>
        </p:spPr>
        <p:txBody>
          <a:bodyPr anchor="ctr" anchorCtr="1">
            <a:noAutofit/>
          </a:bodyPr>
          <a:lstStyle>
            <a:lvl1pPr algn="ctr">
              <a:buNone/>
              <a:defRPr>
                <a:latin typeface="+mj-lt"/>
              </a:defRPr>
            </a:lvl1pPr>
          </a:lstStyle>
          <a:p>
            <a:r>
              <a:rPr lang="en-US" dirty="0"/>
              <a:t>Full bleed image placeholder</a:t>
            </a:r>
          </a:p>
        </p:txBody>
      </p:sp>
    </p:spTree>
    <p:extLst>
      <p:ext uri="{BB962C8B-B14F-4D97-AF65-F5344CB8AC3E}">
        <p14:creationId xmlns:p14="http://schemas.microsoft.com/office/powerpoint/2010/main" val="3449558188"/>
      </p:ext>
    </p:extLst>
  </p:cSld>
  <p:clrMapOvr>
    <a:masterClrMapping/>
  </p:clrMapOvr>
  <p:transition>
    <p:wipe dir="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6"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808080"/>
                </a:solidFill>
              </a:rPr>
              <a:pPr algn="r" defTabSz="814388"/>
              <a:t>‹#›</a:t>
            </a:fld>
            <a:endParaRPr lang="en-US" sz="600" dirty="0">
              <a:solidFill>
                <a:srgbClr val="808080"/>
              </a:solidFill>
            </a:endParaRPr>
          </a:p>
        </p:txBody>
      </p:sp>
    </p:spTree>
    <p:extLst>
      <p:ext uri="{BB962C8B-B14F-4D97-AF65-F5344CB8AC3E}">
        <p14:creationId xmlns:p14="http://schemas.microsoft.com/office/powerpoint/2010/main" val="3039089401"/>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 Segue 3">
    <p:spTree>
      <p:nvGrpSpPr>
        <p:cNvPr id="1" name=""/>
        <p:cNvGrpSpPr/>
        <p:nvPr/>
      </p:nvGrpSpPr>
      <p:grpSpPr>
        <a:xfrm>
          <a:off x="0" y="0"/>
          <a:ext cx="0" cy="0"/>
          <a:chOff x="0" y="0"/>
          <a:chExt cx="0" cy="0"/>
        </a:xfrm>
      </p:grpSpPr>
      <p:sp>
        <p:nvSpPr>
          <p:cNvPr id="27" name="Rectangle 3"/>
          <p:cNvSpPr>
            <a:spLocks noChangeArrowheads="1"/>
          </p:cNvSpPr>
          <p:nvPr/>
        </p:nvSpPr>
        <p:spPr bwMode="white">
          <a:xfrm>
            <a:off x="0" y="0"/>
            <a:ext cx="9144000" cy="177800"/>
          </a:xfrm>
          <a:prstGeom prst="rect">
            <a:avLst/>
          </a:prstGeom>
          <a:solidFill>
            <a:schemeClr val="bg2"/>
          </a:solidFill>
          <a:ln w="25400" algn="ctr">
            <a:noFill/>
            <a:miter lim="800000"/>
            <a:headEnd/>
            <a:tailEnd/>
          </a:ln>
          <a:effectLst/>
        </p:spPr>
        <p:txBody>
          <a:bodyPr wrap="none" anchor="ctr"/>
          <a:lstStyle/>
          <a:p>
            <a:endParaRPr lang="en-US">
              <a:latin typeface="+mj-lt"/>
            </a:endParaRPr>
          </a:p>
        </p:txBody>
      </p:sp>
      <p:sp>
        <p:nvSpPr>
          <p:cNvPr id="2" name="Title 1"/>
          <p:cNvSpPr>
            <a:spLocks noGrp="1"/>
          </p:cNvSpPr>
          <p:nvPr>
            <p:ph type="ctrTitle" hasCustomPrompt="1"/>
          </p:nvPr>
        </p:nvSpPr>
        <p:spPr>
          <a:xfrm>
            <a:off x="221393" y="399142"/>
            <a:ext cx="8548802" cy="4134758"/>
          </a:xfrm>
        </p:spPr>
        <p:txBody>
          <a:bodyPr/>
          <a:lstStyle>
            <a:lvl1pPr algn="l" defTabSz="914400" rtl="0" eaLnBrk="1" latinLnBrk="0" hangingPunct="1">
              <a:lnSpc>
                <a:spcPct val="85000"/>
              </a:lnSpc>
              <a:spcBef>
                <a:spcPct val="0"/>
              </a:spcBef>
              <a:buNone/>
              <a:defRPr lang="en-US" sz="54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pPr marL="0" lvl="0" indent="0" algn="l" defTabSz="914400" rtl="0" eaLnBrk="1" latinLnBrk="0" hangingPunct="1">
              <a:lnSpc>
                <a:spcPct val="85000"/>
              </a:lnSpc>
              <a:spcBef>
                <a:spcPct val="0"/>
              </a:spcBef>
              <a:buClr>
                <a:schemeClr val="tx1"/>
              </a:buClr>
              <a:buFont typeface="Ciscolight" pitchFamily="2" charset="0"/>
              <a:buNone/>
            </a:pPr>
            <a:r>
              <a:rPr lang="en-US" dirty="0"/>
              <a:t>Segue Title Here</a:t>
            </a:r>
          </a:p>
        </p:txBody>
      </p:sp>
      <p:sp>
        <p:nvSpPr>
          <p:cNvPr id="47" name="Rectangle 3"/>
          <p:cNvSpPr>
            <a:spLocks noChangeArrowheads="1"/>
          </p:cNvSpPr>
          <p:nvPr/>
        </p:nvSpPr>
        <p:spPr bwMode="hidden">
          <a:xfrm>
            <a:off x="0" y="0"/>
            <a:ext cx="9144000" cy="177800"/>
          </a:xfrm>
          <a:prstGeom prst="rect">
            <a:avLst/>
          </a:prstGeom>
          <a:solidFill>
            <a:srgbClr val="FFFFFF"/>
          </a:solidFill>
          <a:ln w="25400" algn="ctr">
            <a:noFill/>
            <a:miter lim="800000"/>
            <a:headEnd/>
            <a:tailEnd/>
          </a:ln>
          <a:effectLst/>
        </p:spPr>
        <p:txBody>
          <a:bodyPr wrap="none" anchor="ctr"/>
          <a:lstStyle/>
          <a:p>
            <a:endParaRPr lang="en-US">
              <a:latin typeface="+mj-lt"/>
            </a:endParaRPr>
          </a:p>
        </p:txBody>
      </p:sp>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33375" y="6380780"/>
            <a:ext cx="8477250" cy="160471"/>
          </a:xfrm>
          <a:prstGeom prst="rect">
            <a:avLst/>
          </a:prstGeom>
          <a:noFill/>
        </p:spPr>
      </p:pic>
      <p:sp>
        <p:nvSpPr>
          <p:cNvPr id="9"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808080"/>
                </a:solidFill>
                <a:latin typeface="+mj-lt"/>
              </a:rPr>
              <a:pPr algn="r" defTabSz="814388">
                <a:lnSpc>
                  <a:spcPct val="100000"/>
                </a:lnSpc>
              </a:pPr>
              <a:t>‹#›</a:t>
            </a:fld>
            <a:endParaRPr lang="en-US" sz="600" dirty="0">
              <a:solidFill>
                <a:srgbClr val="808080"/>
              </a:solidFill>
              <a:latin typeface="+mj-lt"/>
            </a:endParaRPr>
          </a:p>
        </p:txBody>
      </p:sp>
    </p:spTree>
    <p:extLst>
      <p:ext uri="{BB962C8B-B14F-4D97-AF65-F5344CB8AC3E}">
        <p14:creationId xmlns:p14="http://schemas.microsoft.com/office/powerpoint/2010/main" val="2987243975"/>
      </p:ext>
    </p:extLst>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236907"/>
            <a:ext cx="8588861" cy="838200"/>
          </a:xfrm>
        </p:spPr>
        <p:txBody>
          <a:bodyPr/>
          <a:lstStyle>
            <a:lvl1pPr>
              <a:defRPr/>
            </a:lvl1pPr>
          </a:lstStyle>
          <a:p>
            <a:r>
              <a:rPr lang="en-US" dirty="0"/>
              <a:t>Slide Title Goes Here</a:t>
            </a:r>
          </a:p>
        </p:txBody>
      </p:sp>
      <p:sp>
        <p:nvSpPr>
          <p:cNvPr id="4" name="Text Placeholder 3"/>
          <p:cNvSpPr>
            <a:spLocks noGrp="1"/>
          </p:cNvSpPr>
          <p:nvPr>
            <p:ph type="body" sz="quarter" idx="10" hasCustomPrompt="1"/>
          </p:nvPr>
        </p:nvSpPr>
        <p:spPr>
          <a:xfrm>
            <a:off x="228600" y="1145219"/>
            <a:ext cx="8577072" cy="5164141"/>
          </a:xfrm>
        </p:spPr>
        <p:txBody>
          <a:bodyPr vert="horz" lIns="91440" tIns="45720" rIns="91440" bIns="45720" rtlCol="0">
            <a:noAutofit/>
          </a:bodyPr>
          <a:lstStyle>
            <a:lvl1pPr>
              <a:defRPr lang="en-US" sz="2000" dirty="0" smtClean="0"/>
            </a:lvl1pPr>
            <a:lvl2pPr>
              <a:defRPr lang="en-US" dirty="0" smtClean="0"/>
            </a:lvl2pPr>
            <a:lvl3pPr>
              <a:defRPr lang="en-US" dirty="0" smtClean="0"/>
            </a:lvl3pPr>
            <a:lvl4pPr>
              <a:defRPr lang="en-US" dirty="0" smtClean="0"/>
            </a:lvl4pPr>
            <a:lvl5pPr>
              <a:defRPr lang="en-US" dirty="0"/>
            </a:lvl5p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5548096"/>
      </p:ext>
    </p:extLst>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4706781" y="1339745"/>
            <a:ext cx="4122425" cy="4965700"/>
          </a:xfrm>
        </p:spPr>
        <p:txBody>
          <a:bodyPr>
            <a:normAutofit/>
          </a:bodyPr>
          <a:lstStyle>
            <a:lvl1pPr algn="l" defTabSz="914400" rtl="0" eaLnBrk="1" latinLnBrk="0" hangingPunct="1">
              <a:lnSpc>
                <a:spcPct val="95000"/>
              </a:lnSpc>
              <a:spcBef>
                <a:spcPts val="1480"/>
              </a:spcBef>
              <a:defRPr lang="en-US" sz="1800" kern="1200" dirty="0" smtClean="0">
                <a:solidFill>
                  <a:srgbClr val="435153"/>
                </a:solidFill>
                <a:latin typeface="+mj-lt"/>
                <a:ea typeface="+mn-ea"/>
                <a:cs typeface="+mn-cs"/>
              </a:defRPr>
            </a:lvl1pPr>
            <a:lvl2pPr algn="l" defTabSz="914400" rtl="0" eaLnBrk="1" latinLnBrk="0" hangingPunct="1">
              <a:lnSpc>
                <a:spcPct val="95000"/>
              </a:lnSpc>
              <a:spcBef>
                <a:spcPts val="600"/>
              </a:spcBef>
              <a:defRPr lang="en-US" sz="1400" kern="1200" dirty="0" smtClean="0">
                <a:solidFill>
                  <a:srgbClr val="435153"/>
                </a:solidFill>
                <a:latin typeface="+mj-lt"/>
                <a:ea typeface="+mn-ea"/>
                <a:cs typeface="+mn-cs"/>
              </a:defRPr>
            </a:lvl2pPr>
            <a:lvl3pPr marL="569912" indent="0" algn="l" defTabSz="914400" rtl="0" eaLnBrk="1" latinLnBrk="0" hangingPunct="1">
              <a:lnSpc>
                <a:spcPct val="95000"/>
              </a:lnSpc>
              <a:defRPr lang="en-US" sz="1400" kern="1200" dirty="0" smtClean="0">
                <a:solidFill>
                  <a:srgbClr val="435153"/>
                </a:solidFill>
                <a:latin typeface="+mj-lt"/>
                <a:ea typeface="+mn-ea"/>
                <a:cs typeface="+mn-cs"/>
              </a:defRPr>
            </a:lvl3pPr>
            <a:lvl4pPr algn="l" defTabSz="914400" rtl="0" eaLnBrk="1" latinLnBrk="0" hangingPunct="1">
              <a:lnSpc>
                <a:spcPct val="95000"/>
              </a:lnSpc>
              <a:defRPr lang="en-US" sz="1400" kern="1200" dirty="0" smtClean="0">
                <a:solidFill>
                  <a:srgbClr val="435153"/>
                </a:solidFill>
                <a:latin typeface="+mj-lt"/>
                <a:ea typeface="+mn-ea"/>
                <a:cs typeface="+mn-cs"/>
              </a:defRPr>
            </a:lvl4pPr>
            <a:lvl5pPr algn="l" defTabSz="914400" rtl="0" eaLnBrk="1" latinLnBrk="0" hangingPunct="1">
              <a:lnSpc>
                <a:spcPct val="95000"/>
              </a:lnSpc>
              <a:defRPr lang="en-US" sz="1400" kern="1200" dirty="0">
                <a:solidFill>
                  <a:srgbClr val="435153"/>
                </a:solidFill>
                <a:latin typeface="+mj-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Placeholder 1"/>
          <p:cNvSpPr>
            <a:spLocks noGrp="1"/>
          </p:cNvSpPr>
          <p:nvPr>
            <p:ph type="title"/>
          </p:nvPr>
        </p:nvSpPr>
        <p:spPr>
          <a:xfrm>
            <a:off x="229702" y="432215"/>
            <a:ext cx="8588861" cy="838200"/>
          </a:xfrm>
          <a:prstGeom prst="rect">
            <a:avLst/>
          </a:prstGeom>
        </p:spPr>
        <p:txBody>
          <a:bodyPr vert="horz" lIns="82296" tIns="45720" rIns="82296" bIns="45720" rtlCol="0" anchor="b" anchorCtr="0">
            <a:noAutofit/>
          </a:bodyPr>
          <a:lstStyle/>
          <a:p>
            <a:pPr lvl="0" algn="l" defTabSz="914400" rtl="0" eaLnBrk="1" latinLnBrk="0" hangingPunct="1">
              <a:lnSpc>
                <a:spcPct val="80000"/>
              </a:lnSpc>
              <a:spcBef>
                <a:spcPct val="0"/>
              </a:spcBef>
              <a:buNone/>
            </a:pPr>
            <a:r>
              <a:rPr lang="en-US" dirty="0"/>
              <a:t>Click to edit Master title style</a:t>
            </a:r>
          </a:p>
        </p:txBody>
      </p:sp>
      <p:sp>
        <p:nvSpPr>
          <p:cNvPr id="8" name="Text Placeholder 3"/>
          <p:cNvSpPr>
            <a:spLocks noGrp="1"/>
          </p:cNvSpPr>
          <p:nvPr>
            <p:ph type="body" sz="quarter" idx="12"/>
          </p:nvPr>
        </p:nvSpPr>
        <p:spPr>
          <a:xfrm>
            <a:off x="229702" y="1339745"/>
            <a:ext cx="4122425" cy="4965700"/>
          </a:xfrm>
        </p:spPr>
        <p:txBody>
          <a:bodyPr>
            <a:normAutofit/>
          </a:bodyPr>
          <a:lstStyle>
            <a:lvl1pPr algn="l" defTabSz="914400" rtl="0" eaLnBrk="1" latinLnBrk="0" hangingPunct="1">
              <a:lnSpc>
                <a:spcPct val="95000"/>
              </a:lnSpc>
              <a:spcBef>
                <a:spcPts val="1480"/>
              </a:spcBef>
              <a:defRPr lang="en-US" sz="1800" kern="1200" dirty="0" smtClean="0">
                <a:solidFill>
                  <a:srgbClr val="435153"/>
                </a:solidFill>
                <a:latin typeface="+mj-lt"/>
                <a:ea typeface="+mn-ea"/>
                <a:cs typeface="+mn-cs"/>
              </a:defRPr>
            </a:lvl1pPr>
            <a:lvl2pPr algn="l" defTabSz="914400" rtl="0" eaLnBrk="1" latinLnBrk="0" hangingPunct="1">
              <a:lnSpc>
                <a:spcPct val="95000"/>
              </a:lnSpc>
              <a:spcBef>
                <a:spcPts val="600"/>
              </a:spcBef>
              <a:defRPr lang="en-US" sz="1400" kern="1200" dirty="0" smtClean="0">
                <a:solidFill>
                  <a:srgbClr val="435153"/>
                </a:solidFill>
                <a:latin typeface="+mj-lt"/>
                <a:ea typeface="+mn-ea"/>
                <a:cs typeface="+mn-cs"/>
              </a:defRPr>
            </a:lvl2pPr>
            <a:lvl3pPr marL="569912" indent="0" algn="l" defTabSz="914400" rtl="0" eaLnBrk="1" latinLnBrk="0" hangingPunct="1">
              <a:lnSpc>
                <a:spcPct val="95000"/>
              </a:lnSpc>
              <a:defRPr lang="en-US" sz="1400" kern="1200" dirty="0" smtClean="0">
                <a:solidFill>
                  <a:srgbClr val="435153"/>
                </a:solidFill>
                <a:latin typeface="+mj-lt"/>
                <a:ea typeface="+mn-ea"/>
                <a:cs typeface="+mn-cs"/>
              </a:defRPr>
            </a:lvl3pPr>
            <a:lvl4pPr algn="l" defTabSz="914400" rtl="0" eaLnBrk="1" latinLnBrk="0" hangingPunct="1">
              <a:lnSpc>
                <a:spcPct val="95000"/>
              </a:lnSpc>
              <a:defRPr lang="en-US" sz="1400" kern="1200" dirty="0" smtClean="0">
                <a:solidFill>
                  <a:srgbClr val="435153"/>
                </a:solidFill>
                <a:latin typeface="+mj-lt"/>
                <a:ea typeface="+mn-ea"/>
                <a:cs typeface="+mn-cs"/>
              </a:defRPr>
            </a:lvl4pPr>
            <a:lvl5pPr algn="l" defTabSz="914400" rtl="0" eaLnBrk="1" latinLnBrk="0" hangingPunct="1">
              <a:lnSpc>
                <a:spcPct val="95000"/>
              </a:lnSpc>
              <a:defRPr lang="en-US" sz="1400" kern="1200" dirty="0">
                <a:solidFill>
                  <a:srgbClr val="435153"/>
                </a:solidFill>
                <a:latin typeface="+mj-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 with pull quot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39713" y="1339745"/>
            <a:ext cx="4103687" cy="4965700"/>
          </a:xfrm>
        </p:spPr>
        <p:txBody>
          <a:bodyPr/>
          <a:lstStyle>
            <a:lvl1pPr>
              <a:lnSpc>
                <a:spcPct val="95000"/>
              </a:lnSpc>
              <a:spcBef>
                <a:spcPts val="1480"/>
              </a:spcBef>
              <a:defRPr sz="22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5"/>
          <p:cNvSpPr>
            <a:spLocks noGrp="1"/>
          </p:cNvSpPr>
          <p:nvPr>
            <p:ph type="title"/>
          </p:nvPr>
        </p:nvSpPr>
        <p:spPr>
          <a:xfrm>
            <a:off x="229702" y="432215"/>
            <a:ext cx="8588861" cy="838200"/>
          </a:xfrm>
        </p:spPr>
        <p:txBody>
          <a:bodyPr/>
          <a:lstStyle/>
          <a:p>
            <a:r>
              <a:rPr lang="en-US" dirty="0"/>
              <a:t>Click to edit Master title style</a:t>
            </a:r>
          </a:p>
        </p:txBody>
      </p:sp>
      <p:sp>
        <p:nvSpPr>
          <p:cNvPr id="10" name="Rounded Rectangle 9"/>
          <p:cNvSpPr/>
          <p:nvPr userDrawn="1"/>
        </p:nvSpPr>
        <p:spPr>
          <a:xfrm>
            <a:off x="4984231" y="1416140"/>
            <a:ext cx="3759720" cy="4599033"/>
          </a:xfrm>
          <a:prstGeom prst="roundRect">
            <a:avLst>
              <a:gd name="adj" fmla="val 0"/>
            </a:avLst>
          </a:prstGeom>
          <a:gradFill flip="none" rotWithShape="1">
            <a:gsLst>
              <a:gs pos="0">
                <a:schemeClr val="tx1">
                  <a:lumMod val="20000"/>
                  <a:lumOff val="80000"/>
                </a:schemeClr>
              </a:gs>
              <a:gs pos="47000">
                <a:schemeClr val="bg1"/>
              </a:gs>
              <a:gs pos="100000">
                <a:srgbClr val="EDDFF5"/>
              </a:gs>
            </a:gsLst>
            <a:lin ang="2700000" scaled="1"/>
            <a:tileRect/>
          </a:grad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5" name="Text Placeholder 3"/>
          <p:cNvSpPr>
            <a:spLocks noGrp="1"/>
          </p:cNvSpPr>
          <p:nvPr>
            <p:ph type="body" sz="quarter" idx="15"/>
          </p:nvPr>
        </p:nvSpPr>
        <p:spPr>
          <a:xfrm>
            <a:off x="5221224" y="1747683"/>
            <a:ext cx="3236976" cy="1900292"/>
          </a:xfrm>
        </p:spPr>
        <p:txBody>
          <a:bodyPr/>
          <a:lstStyle>
            <a:lvl1pPr marL="114300" indent="-114300">
              <a:buFontTx/>
              <a:buNone/>
              <a:defRPr sz="2000"/>
            </a:lvl1pPr>
          </a:lstStyle>
          <a:p>
            <a:pPr lvl="0"/>
            <a:r>
              <a:rPr lang="en-US" dirty="0"/>
              <a:t>Click to edit Master text styles</a:t>
            </a:r>
          </a:p>
        </p:txBody>
      </p:sp>
      <p:sp>
        <p:nvSpPr>
          <p:cNvPr id="17" name="Text Placeholder 21"/>
          <p:cNvSpPr>
            <a:spLocks noGrp="1"/>
          </p:cNvSpPr>
          <p:nvPr>
            <p:ph type="body" sz="quarter" idx="16"/>
          </p:nvPr>
        </p:nvSpPr>
        <p:spPr>
          <a:xfrm>
            <a:off x="5310124" y="4876800"/>
            <a:ext cx="3044497" cy="326243"/>
          </a:xfrm>
        </p:spPr>
        <p:txBody>
          <a:bodyPr wrap="square">
            <a:spAutoFit/>
          </a:bodyPr>
          <a:lstStyle>
            <a:lvl1pPr marL="0" indent="0">
              <a:buFontTx/>
              <a:buNone/>
              <a:defRPr sz="1600"/>
            </a:lvl1pPr>
          </a:lstStyle>
          <a:p>
            <a:pPr lvl="0"/>
            <a:r>
              <a:rPr lang="en-US"/>
              <a:t>Click to edit Master text styles</a:t>
            </a:r>
          </a:p>
        </p:txBody>
      </p:sp>
      <p:cxnSp>
        <p:nvCxnSpPr>
          <p:cNvPr id="19" name="Straight Connector 18"/>
          <p:cNvCxnSpPr/>
          <p:nvPr userDrawn="1"/>
        </p:nvCxnSpPr>
        <p:spPr>
          <a:xfrm flipH="1">
            <a:off x="4990141" y="1335313"/>
            <a:ext cx="1" cy="4760687"/>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7332592"/>
      </p:ext>
    </p:extLst>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_2-Column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301752"/>
            <a:ext cx="4123944" cy="838200"/>
          </a:xfrm>
        </p:spPr>
        <p:txBody>
          <a:bodyPr vert="horz" lIns="82296" tIns="45720" rIns="82296" bIns="45720" rtlCol="0" anchor="t" anchorCtr="0">
            <a:noAutofit/>
          </a:bodyPr>
          <a:lst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r>
              <a:rPr lang="en-US" dirty="0"/>
              <a:t>Two Column</a:t>
            </a:r>
            <a:br>
              <a:rPr lang="en-US" dirty="0"/>
            </a:br>
            <a:r>
              <a:rPr lang="en-US" dirty="0"/>
              <a:t>Title Left</a:t>
            </a:r>
          </a:p>
        </p:txBody>
      </p:sp>
      <p:sp>
        <p:nvSpPr>
          <p:cNvPr id="9" name="Text Placeholder 8"/>
          <p:cNvSpPr>
            <a:spLocks noGrp="1"/>
          </p:cNvSpPr>
          <p:nvPr>
            <p:ph type="body" sz="quarter" idx="11" hasCustomPrompt="1"/>
          </p:nvPr>
        </p:nvSpPr>
        <p:spPr>
          <a:xfrm>
            <a:off x="219455" y="1600200"/>
            <a:ext cx="4142232" cy="4526280"/>
          </a:xfrm>
        </p:spPr>
        <p:txBody>
          <a:bodyPr/>
          <a:lstStyle>
            <a:lvl1pPr marL="0" indent="0">
              <a:buNone/>
              <a:defRPr>
                <a:solidFill>
                  <a:schemeClr val="tx2"/>
                </a:solidFill>
                <a:latin typeface="+mj-lt"/>
              </a:defRPr>
            </a:lvl1pPr>
            <a:lvl2pPr marL="406400" indent="0">
              <a:buClr>
                <a:schemeClr val="accent5"/>
              </a:buClr>
              <a:buFontTx/>
              <a:buNone/>
              <a:tabLst/>
              <a:defRPr>
                <a:solidFill>
                  <a:schemeClr val="tx2"/>
                </a:solidFill>
                <a:latin typeface="+mj-lt"/>
              </a:defRPr>
            </a:lvl2pPr>
          </a:lstStyle>
          <a:p>
            <a:pPr lvl="0"/>
            <a:r>
              <a:rPr lang="en-US" dirty="0"/>
              <a:t>Body copy uses sentence capital letters only, size 20, left aligned</a:t>
            </a:r>
          </a:p>
          <a:p>
            <a:pPr lvl="1"/>
            <a:r>
              <a:rPr lang="en-US" dirty="0"/>
              <a:t>Sub-bullets are size 18 </a:t>
            </a:r>
            <a:br>
              <a:rPr lang="en-US" dirty="0"/>
            </a:br>
            <a:r>
              <a:rPr lang="en-US" dirty="0"/>
              <a:t>and indented</a:t>
            </a:r>
          </a:p>
          <a:p>
            <a:pPr lvl="1"/>
            <a:r>
              <a:rPr lang="en-US" dirty="0"/>
              <a:t>Hyperlink: www.cisco.com </a:t>
            </a:r>
          </a:p>
          <a:p>
            <a:pPr lvl="0"/>
            <a:r>
              <a:rPr lang="en-US" dirty="0"/>
              <a:t>Use Cisco highlight color, bold, or both when emphasizing words, </a:t>
            </a:r>
            <a:br>
              <a:rPr lang="en-US" dirty="0"/>
            </a:br>
            <a:r>
              <a:rPr lang="en-US" dirty="0"/>
              <a:t>do not italicize; use yellow on the </a:t>
            </a:r>
            <a:br>
              <a:rPr lang="en-US" dirty="0"/>
            </a:br>
            <a:r>
              <a:rPr lang="en-US" dirty="0"/>
              <a:t>black template and red for the white template</a:t>
            </a:r>
          </a:p>
        </p:txBody>
      </p:sp>
      <p:sp>
        <p:nvSpPr>
          <p:cNvPr id="12" name="Text Placeholder 11"/>
          <p:cNvSpPr>
            <a:spLocks noGrp="1"/>
          </p:cNvSpPr>
          <p:nvPr>
            <p:ph type="body" sz="quarter" idx="12" hasCustomPrompt="1"/>
          </p:nvPr>
        </p:nvSpPr>
        <p:spPr>
          <a:xfrm>
            <a:off x="4818888" y="1600200"/>
            <a:ext cx="4005072" cy="4526280"/>
          </a:xfrm>
        </p:spPr>
        <p:txBody>
          <a:bodyPr/>
          <a:lstStyle>
            <a:lvl1pPr marL="0" indent="0">
              <a:buFontTx/>
              <a:buNone/>
              <a:defRPr>
                <a:solidFill>
                  <a:schemeClr val="tx1"/>
                </a:solidFill>
                <a:latin typeface="+mj-lt"/>
              </a:defRPr>
            </a:lvl1pPr>
            <a:lvl2pPr marL="406400" indent="0">
              <a:buClr>
                <a:schemeClr val="accent1">
                  <a:lumMod val="40000"/>
                  <a:lumOff val="60000"/>
                </a:schemeClr>
              </a:buClr>
              <a:buFont typeface="Arial" pitchFamily="34" charset="0"/>
              <a:buNone/>
              <a:defRPr>
                <a:solidFill>
                  <a:schemeClr val="tx1"/>
                </a:solidFill>
                <a:latin typeface="+mj-lt"/>
              </a:defRPr>
            </a:lvl2pPr>
          </a:lstStyle>
          <a:p>
            <a:pPr lvl="0"/>
            <a:r>
              <a:rPr lang="en-US" dirty="0"/>
              <a:t>Body copy uses sentence capital letters only, size 20, left aligned</a:t>
            </a:r>
          </a:p>
          <a:p>
            <a:pPr lvl="1"/>
            <a:r>
              <a:rPr lang="en-US" dirty="0"/>
              <a:t>Sub-bullets are size 18 </a:t>
            </a:r>
            <a:br>
              <a:rPr lang="en-US" dirty="0"/>
            </a:br>
            <a:r>
              <a:rPr lang="en-US" dirty="0"/>
              <a:t>and indented</a:t>
            </a:r>
          </a:p>
          <a:p>
            <a:pPr lvl="1"/>
            <a:r>
              <a:rPr lang="en-US" dirty="0"/>
              <a:t>Hyperlink: www.cisco.com </a:t>
            </a:r>
          </a:p>
          <a:p>
            <a:pPr lvl="0"/>
            <a:r>
              <a:rPr lang="en-US" dirty="0"/>
              <a:t>Use Cisco highlight color, bold, or both when emphasizing words, do not italicize; use yellow on the black template and red for the white template</a:t>
            </a:r>
          </a:p>
        </p:txBody>
      </p:sp>
      <p:sp>
        <p:nvSpPr>
          <p:cNvPr id="4" name="Text Placeholder 3"/>
          <p:cNvSpPr>
            <a:spLocks noGrp="1"/>
          </p:cNvSpPr>
          <p:nvPr>
            <p:ph type="body" sz="quarter" idx="13" hasCustomPrompt="1"/>
          </p:nvPr>
        </p:nvSpPr>
        <p:spPr>
          <a:xfrm>
            <a:off x="4818887" y="301752"/>
            <a:ext cx="3951308" cy="838200"/>
          </a:xfrm>
        </p:spPr>
        <p:txBody>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3600" b="0" i="0" u="none" strike="noStrike" kern="1200" cap="none" spc="0" normalizeH="0" baseline="0" noProof="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0" i="0" u="none" strike="noStrike" kern="1200" cap="none" spc="0" normalizeH="0" baseline="0" noProof="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rPr>
              <a:t>Two Column</a:t>
            </a:r>
            <a:br>
              <a:rPr kumimoji="0" lang="en-US" sz="3600" b="0" i="0" u="none" strike="noStrike" kern="1200" cap="none" spc="0" normalizeH="0" baseline="0" noProof="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rPr>
            </a:br>
            <a:r>
              <a:rPr kumimoji="0" lang="en-US" sz="3600" b="0" i="0" u="none" strike="noStrike" kern="1200" cap="none" spc="0" normalizeH="0" baseline="0" noProof="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rPr>
              <a:t>Title Right</a:t>
            </a:r>
          </a:p>
        </p:txBody>
      </p:sp>
      <p:cxnSp>
        <p:nvCxnSpPr>
          <p:cNvPr id="14" name="Straight Connector 13"/>
          <p:cNvCxnSpPr/>
          <p:nvPr userDrawn="1"/>
        </p:nvCxnSpPr>
        <p:spPr>
          <a:xfrm>
            <a:off x="4486587" y="777667"/>
            <a:ext cx="0" cy="5287676"/>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theme" Target="../theme/theme2.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cstate="screen">
            <a:extLst>
              <a:ext uri="{28A0092B-C50C-407E-A947-70E740481C1C}">
                <a14:useLocalDpi xmlns:a14="http://schemas.microsoft.com/office/drawing/2010/main"/>
              </a:ext>
            </a:extLst>
          </a:blip>
          <a:srcRect/>
          <a:stretch/>
        </p:blipFill>
        <p:spPr>
          <a:xfrm>
            <a:off x="333375" y="6380780"/>
            <a:ext cx="8477250" cy="160471"/>
          </a:xfrm>
          <a:prstGeom prst="rect">
            <a:avLst/>
          </a:prstGeom>
          <a:noFill/>
        </p:spPr>
      </p:pic>
      <p:sp>
        <p:nvSpPr>
          <p:cNvPr id="2" name="Title Placeholder 1"/>
          <p:cNvSpPr>
            <a:spLocks noGrp="1"/>
          </p:cNvSpPr>
          <p:nvPr>
            <p:ph type="title"/>
          </p:nvPr>
        </p:nvSpPr>
        <p:spPr>
          <a:xfrm>
            <a:off x="229702" y="432215"/>
            <a:ext cx="8588861" cy="838200"/>
          </a:xfrm>
          <a:prstGeom prst="rect">
            <a:avLst/>
          </a:prstGeom>
        </p:spPr>
        <p:txBody>
          <a:bodyPr vert="horz" lIns="82296" tIns="45720" rIns="82296" bIns="45720" rtlCol="0" anchor="b" anchorCtr="0">
            <a:noAutofit/>
          </a:bodyPr>
          <a:lstStyle/>
          <a:p>
            <a:pPr lvl="0" algn="l" defTabSz="914400" rtl="0" eaLnBrk="1" latinLnBrk="0" hangingPunct="1">
              <a:lnSpc>
                <a:spcPct val="80000"/>
              </a:lnSpc>
              <a:spcBef>
                <a:spcPct val="0"/>
              </a:spcBef>
              <a:buNone/>
            </a:pPr>
            <a:r>
              <a:rPr lang="en-US" dirty="0"/>
              <a:t>Slide Title Goes Here</a:t>
            </a:r>
          </a:p>
        </p:txBody>
      </p:sp>
      <p:sp>
        <p:nvSpPr>
          <p:cNvPr id="3" name="Text Placeholder 2"/>
          <p:cNvSpPr>
            <a:spLocks noGrp="1"/>
          </p:cNvSpPr>
          <p:nvPr>
            <p:ph type="body" idx="1"/>
          </p:nvPr>
        </p:nvSpPr>
        <p:spPr>
          <a:xfrm>
            <a:off x="229702" y="1339745"/>
            <a:ext cx="8577072" cy="4965699"/>
          </a:xfrm>
          <a:prstGeom prst="rect">
            <a:avLst/>
          </a:prstGeom>
        </p:spPr>
        <p:txBody>
          <a:bodyPr vert="horz" lIns="91440" tIns="45720" rIns="91440" bIns="45720" rtlCol="0">
            <a:noAutofit/>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808080"/>
                </a:solidFill>
                <a:latin typeface="+mj-lt"/>
              </a:rPr>
              <a:pPr algn="r" defTabSz="814388">
                <a:lnSpc>
                  <a:spcPct val="100000"/>
                </a:lnSpc>
              </a:pPr>
              <a:t>‹#›</a:t>
            </a:fld>
            <a:endParaRPr lang="en-US" sz="600" dirty="0">
              <a:solidFill>
                <a:srgbClr val="808080"/>
              </a:solidFill>
              <a:latin typeface="+mj-lt"/>
            </a:endParaRPr>
          </a:p>
        </p:txBody>
      </p:sp>
    </p:spTree>
  </p:cSld>
  <p:clrMap bg1="lt1" tx1="dk1" bg2="lt2" tx2="dk2" accent1="accent1" accent2="accent2" accent3="accent3" accent4="accent4" accent5="accent5" accent6="accent6" hlink="hlink" folHlink="folHlink"/>
  <p:sldLayoutIdLst>
    <p:sldLayoutId id="2147483929" r:id="rId1"/>
    <p:sldLayoutId id="2147483937" r:id="rId2"/>
    <p:sldLayoutId id="2147483931" r:id="rId3"/>
    <p:sldLayoutId id="2147483932" r:id="rId4"/>
    <p:sldLayoutId id="2147483933" r:id="rId5"/>
    <p:sldLayoutId id="2147483902" r:id="rId6"/>
    <p:sldLayoutId id="2147483903" r:id="rId7"/>
    <p:sldLayoutId id="2147483935" r:id="rId8"/>
    <p:sldLayoutId id="2147483905" r:id="rId9"/>
    <p:sldLayoutId id="2147483906" r:id="rId10"/>
    <p:sldLayoutId id="2147483907" r:id="rId11"/>
    <p:sldLayoutId id="2147483908" r:id="rId12"/>
    <p:sldLayoutId id="2147483909" r:id="rId13"/>
    <p:sldLayoutId id="2147483910" r:id="rId14"/>
    <p:sldLayoutId id="2147483911" r:id="rId15"/>
    <p:sldLayoutId id="2147483912" r:id="rId16"/>
    <p:sldLayoutId id="2147483919" r:id="rId17"/>
    <p:sldLayoutId id="2147483923" r:id="rId18"/>
  </p:sldLayoutIdLst>
  <p:transition>
    <p:wipe dir="r"/>
  </p:transition>
  <p:txStyles>
    <p:title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p:titleStyle>
    <p:body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2" cstate="screen">
            <a:extLst>
              <a:ext uri="{28A0092B-C50C-407E-A947-70E740481C1C}">
                <a14:useLocalDpi xmlns:a14="http://schemas.microsoft.com/office/drawing/2010/main"/>
              </a:ext>
            </a:extLst>
          </a:blip>
          <a:srcRect/>
          <a:stretch/>
        </p:blipFill>
        <p:spPr>
          <a:xfrm>
            <a:off x="333375" y="6380780"/>
            <a:ext cx="8477250" cy="160471"/>
          </a:xfrm>
          <a:prstGeom prst="rect">
            <a:avLst/>
          </a:prstGeom>
          <a:noFill/>
        </p:spPr>
      </p:pic>
      <p:sp>
        <p:nvSpPr>
          <p:cNvPr id="2" name="Title Placeholder 1"/>
          <p:cNvSpPr>
            <a:spLocks noGrp="1"/>
          </p:cNvSpPr>
          <p:nvPr>
            <p:ph type="title"/>
          </p:nvPr>
        </p:nvSpPr>
        <p:spPr>
          <a:xfrm>
            <a:off x="229702" y="432215"/>
            <a:ext cx="8588861" cy="838200"/>
          </a:xfrm>
          <a:prstGeom prst="rect">
            <a:avLst/>
          </a:prstGeom>
        </p:spPr>
        <p:txBody>
          <a:bodyPr vert="horz" lIns="82296" tIns="45720" rIns="82296" bIns="45720" rtlCol="0" anchor="b" anchorCtr="0">
            <a:noAutofit/>
          </a:bodyPr>
          <a:lstStyle/>
          <a:p>
            <a:pPr lvl="0" algn="l" defTabSz="914400" rtl="0" eaLnBrk="1" latinLnBrk="0" hangingPunct="1">
              <a:lnSpc>
                <a:spcPct val="80000"/>
              </a:lnSpc>
              <a:spcBef>
                <a:spcPct val="0"/>
              </a:spcBef>
              <a:buNone/>
            </a:pPr>
            <a:r>
              <a:rPr lang="en-US" dirty="0"/>
              <a:t>Slide Title Goes Here</a:t>
            </a:r>
          </a:p>
        </p:txBody>
      </p:sp>
      <p:sp>
        <p:nvSpPr>
          <p:cNvPr id="3" name="Text Placeholder 2"/>
          <p:cNvSpPr>
            <a:spLocks noGrp="1"/>
          </p:cNvSpPr>
          <p:nvPr>
            <p:ph type="body" idx="1"/>
          </p:nvPr>
        </p:nvSpPr>
        <p:spPr>
          <a:xfrm>
            <a:off x="229702" y="1339745"/>
            <a:ext cx="8577072" cy="4965699"/>
          </a:xfrm>
          <a:prstGeom prst="rect">
            <a:avLst/>
          </a:prstGeom>
        </p:spPr>
        <p:txBody>
          <a:bodyPr vert="horz" lIns="91440" tIns="45720" rIns="91440" bIns="45720" rtlCol="0">
            <a:noAutofit/>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fld id="{DFCF27A5-1A5B-48D3-A060-2758FFBB1ADD}" type="slidenum">
              <a:rPr lang="en-US" sz="600">
                <a:solidFill>
                  <a:srgbClr val="808080"/>
                </a:solidFill>
              </a:rPr>
              <a:pPr algn="r" defTabSz="814388"/>
              <a:t>‹#›</a:t>
            </a:fld>
            <a:endParaRPr lang="en-US" sz="600" dirty="0">
              <a:solidFill>
                <a:srgbClr val="808080"/>
              </a:solidFill>
            </a:endParaRPr>
          </a:p>
        </p:txBody>
      </p:sp>
    </p:spTree>
    <p:extLst>
      <p:ext uri="{BB962C8B-B14F-4D97-AF65-F5344CB8AC3E}">
        <p14:creationId xmlns:p14="http://schemas.microsoft.com/office/powerpoint/2010/main" val="1437947018"/>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7" r:id="rId16"/>
    <p:sldLayoutId id="2147483958" r:id="rId17"/>
    <p:sldLayoutId id="2147483963" r:id="rId18"/>
    <p:sldLayoutId id="2147483964" r:id="rId19"/>
    <p:sldLayoutId id="2147483968" r:id="rId20"/>
  </p:sldLayoutIdLst>
  <p:transition>
    <p:wipe dir="r"/>
  </p:transition>
  <p:txStyles>
    <p:title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p:titleStyle>
    <p:body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8.xml"/><Relationship Id="rId1" Type="http://schemas.openxmlformats.org/officeDocument/2006/relationships/tags" Target="../tags/tag2.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7.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7.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7.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notesSlide" Target="../notesSlides/notesSlide20.xml"/><Relationship Id="rId1" Type="http://schemas.openxmlformats.org/officeDocument/2006/relationships/slideLayout" Target="../slideLayouts/slideLayout27.xml"/><Relationship Id="rId5" Type="http://schemas.openxmlformats.org/officeDocument/2006/relationships/image" Target="../media/image33.png"/><Relationship Id="rId4" Type="http://schemas.openxmlformats.org/officeDocument/2006/relationships/image" Target="../media/image32.tm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7.xml"/><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2.png"/><Relationship Id="rId4"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2" Type="http://schemas.openxmlformats.org/officeDocument/2006/relationships/hyperlink" Target="http://www.netacad.com/" TargetMode="Externa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4.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026"/>
          <p:cNvSpPr>
            <a:spLocks noGrp="1" noChangeArrowheads="1"/>
          </p:cNvSpPr>
          <p:nvPr>
            <p:ph type="title" idx="4294967295"/>
          </p:nvPr>
        </p:nvSpPr>
        <p:spPr>
          <a:xfrm>
            <a:off x="277812" y="1261493"/>
            <a:ext cx="8588375" cy="977900"/>
          </a:xfrm>
        </p:spPr>
        <p:txBody>
          <a:bodyPr anchor="ctr"/>
          <a:lstStyle/>
          <a:p>
            <a:pPr algn="ctr" eaLnBrk="1" hangingPunct="1">
              <a:lnSpc>
                <a:spcPct val="100000"/>
              </a:lnSpc>
              <a:spcAft>
                <a:spcPts val="1800"/>
              </a:spcAft>
            </a:pPr>
            <a:r>
              <a:rPr lang="en-AU" sz="2800" dirty="0">
                <a:solidFill>
                  <a:schemeClr val="bg2"/>
                </a:solidFill>
              </a:rPr>
              <a:t>INFT 1012</a:t>
            </a:r>
            <a:br>
              <a:rPr lang="en-AU" sz="2800" dirty="0">
                <a:solidFill>
                  <a:schemeClr val="bg2"/>
                </a:solidFill>
              </a:rPr>
            </a:br>
            <a:r>
              <a:rPr lang="en-AU" sz="2800" dirty="0">
                <a:solidFill>
                  <a:schemeClr val="bg2"/>
                </a:solidFill>
              </a:rPr>
              <a:t>Network Fundamentals</a:t>
            </a:r>
          </a:p>
        </p:txBody>
      </p:sp>
      <p:pic>
        <p:nvPicPr>
          <p:cNvPr id="5" name="Picture 4">
            <a:extLst>
              <a:ext uri="{FF2B5EF4-FFF2-40B4-BE49-F238E27FC236}">
                <a16:creationId xmlns:a16="http://schemas.microsoft.com/office/drawing/2014/main" id="{37377F8A-D185-47EE-8D37-3681C4C24C9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725" y="127790"/>
            <a:ext cx="2687523" cy="1195390"/>
          </a:xfrm>
          <a:prstGeom prst="rect">
            <a:avLst/>
          </a:prstGeom>
        </p:spPr>
      </p:pic>
      <p:pic>
        <p:nvPicPr>
          <p:cNvPr id="10" name="Picture 9">
            <a:extLst>
              <a:ext uri="{FF2B5EF4-FFF2-40B4-BE49-F238E27FC236}">
                <a16:creationId xmlns:a16="http://schemas.microsoft.com/office/drawing/2014/main" id="{5C35C9DC-F4BD-48B9-A7E5-D55ECD74FCE1}"/>
              </a:ext>
            </a:extLst>
          </p:cNvPr>
          <p:cNvPicPr>
            <a:picLocks noChangeAspect="1"/>
          </p:cNvPicPr>
          <p:nvPr/>
        </p:nvPicPr>
        <p:blipFill>
          <a:blip r:embed="rId5"/>
          <a:stretch>
            <a:fillRect/>
          </a:stretch>
        </p:blipFill>
        <p:spPr>
          <a:xfrm>
            <a:off x="6948655" y="393700"/>
            <a:ext cx="1995320" cy="530225"/>
          </a:xfrm>
          <a:prstGeom prst="rect">
            <a:avLst/>
          </a:prstGeom>
        </p:spPr>
      </p:pic>
      <p:sp>
        <p:nvSpPr>
          <p:cNvPr id="7" name="Rectangle 1027">
            <a:extLst>
              <a:ext uri="{FF2B5EF4-FFF2-40B4-BE49-F238E27FC236}">
                <a16:creationId xmlns:a16="http://schemas.microsoft.com/office/drawing/2014/main" id="{E9224116-657B-4338-8080-C952A24D5CFB}"/>
              </a:ext>
            </a:extLst>
          </p:cNvPr>
          <p:cNvSpPr>
            <a:spLocks noGrp="1" noChangeArrowheads="1"/>
          </p:cNvSpPr>
          <p:nvPr>
            <p:ph type="subTitle" sz="quarter" idx="4294967295"/>
          </p:nvPr>
        </p:nvSpPr>
        <p:spPr>
          <a:xfrm>
            <a:off x="1083879" y="3590925"/>
            <a:ext cx="7608887" cy="720725"/>
          </a:xfrm>
        </p:spPr>
        <p:txBody>
          <a:bodyPr/>
          <a:lstStyle/>
          <a:p>
            <a:pPr marL="0" indent="0" algn="ctr">
              <a:buNone/>
            </a:pPr>
            <a:r>
              <a:rPr lang="en-AU" sz="3200" dirty="0">
                <a:solidFill>
                  <a:srgbClr val="0070C0"/>
                </a:solidFill>
              </a:rPr>
              <a:t>Week 1</a:t>
            </a:r>
            <a:r>
              <a:rPr lang="en-US" altLang="zh-CN" sz="3200" dirty="0">
                <a:solidFill>
                  <a:srgbClr val="0070C0"/>
                </a:solidFill>
              </a:rPr>
              <a:t>2</a:t>
            </a:r>
            <a:r>
              <a:rPr lang="en-AU" sz="3200" dirty="0">
                <a:solidFill>
                  <a:srgbClr val="0070C0"/>
                </a:solidFill>
              </a:rPr>
              <a:t> – Topic Outline and Highlights</a:t>
            </a:r>
            <a:endParaRPr lang="en-AU" sz="1500" dirty="0">
              <a:solidFill>
                <a:srgbClr val="0070C0"/>
              </a:solidFill>
            </a:endParaRPr>
          </a:p>
        </p:txBody>
      </p:sp>
    </p:spTree>
    <p:custDataLst>
      <p:tags r:id="rId1"/>
    </p:custDataLst>
    <p:extLst>
      <p:ext uri="{BB962C8B-B14F-4D97-AF65-F5344CB8AC3E}">
        <p14:creationId xmlns:p14="http://schemas.microsoft.com/office/powerpoint/2010/main" val="911442407"/>
      </p:ext>
    </p:extLst>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131090" y="0"/>
            <a:ext cx="8588861" cy="838200"/>
          </a:xfrm>
        </p:spPr>
        <p:txBody>
          <a:bodyPr/>
          <a:lstStyle/>
          <a:p>
            <a:r>
              <a:rPr lang="en-US" sz="3200" dirty="0"/>
              <a:t>IPv6 Unicast Addresses</a:t>
            </a:r>
          </a:p>
        </p:txBody>
      </p:sp>
      <p:sp>
        <p:nvSpPr>
          <p:cNvPr id="3" name="Rectangle 2"/>
          <p:cNvSpPr/>
          <p:nvPr/>
        </p:nvSpPr>
        <p:spPr>
          <a:xfrm>
            <a:off x="158676" y="838200"/>
            <a:ext cx="4795479" cy="6078587"/>
          </a:xfrm>
          <a:prstGeom prst="rect">
            <a:avLst/>
          </a:prstGeom>
        </p:spPr>
        <p:txBody>
          <a:bodyPr wrap="square">
            <a:spAutoFit/>
          </a:bodyPr>
          <a:lstStyle/>
          <a:p>
            <a:pPr marL="285750" indent="-285750">
              <a:spcAft>
                <a:spcPts val="600"/>
              </a:spcAft>
              <a:buFont typeface="Arial" panose="020B0604020202020204" pitchFamily="34" charset="0"/>
              <a:buChar char="•"/>
            </a:pPr>
            <a:r>
              <a:rPr lang="en-AU" sz="2200" dirty="0">
                <a:solidFill>
                  <a:srgbClr val="333333"/>
                </a:solidFill>
              </a:rPr>
              <a:t>The most common types of IPv6 unicast addresses are global unicast addresses and link-local unicast addresses</a:t>
            </a:r>
          </a:p>
          <a:p>
            <a:pPr marL="285750" indent="-285750">
              <a:buFont typeface="Arial" panose="020B0604020202020204" pitchFamily="34" charset="0"/>
              <a:buChar char="•"/>
            </a:pPr>
            <a:r>
              <a:rPr lang="en-AU" sz="2200" b="1" dirty="0">
                <a:solidFill>
                  <a:schemeClr val="bg2"/>
                </a:solidFill>
              </a:rPr>
              <a:t>Link-local addresses </a:t>
            </a:r>
            <a:r>
              <a:rPr lang="en-AU" sz="2200" dirty="0">
                <a:solidFill>
                  <a:schemeClr val="bg2"/>
                </a:solidFill>
              </a:rPr>
              <a:t>are used to communicate with other devices on the same local link</a:t>
            </a:r>
          </a:p>
          <a:p>
            <a:pPr marL="800100" lvl="1" indent="-342900">
              <a:buFont typeface="Arial" panose="020B0604020202020204" pitchFamily="34" charset="0"/>
              <a:buChar char="─"/>
            </a:pPr>
            <a:r>
              <a:rPr lang="en-AU" sz="1600" dirty="0">
                <a:solidFill>
                  <a:schemeClr val="bg2"/>
                </a:solidFill>
              </a:rPr>
              <a:t>With IPv6, the term link refers to a subnet. Link-local addresses are confined to a single link. </a:t>
            </a:r>
          </a:p>
          <a:p>
            <a:pPr marL="800100" lvl="1" indent="-342900">
              <a:buFont typeface="Arial" panose="020B0604020202020204" pitchFamily="34" charset="0"/>
              <a:buChar char="─"/>
            </a:pPr>
            <a:r>
              <a:rPr lang="en-AU" sz="1600" dirty="0">
                <a:solidFill>
                  <a:schemeClr val="bg2"/>
                </a:solidFill>
              </a:rPr>
              <a:t>Routers will not forward packets with a link-local source or destination address</a:t>
            </a:r>
          </a:p>
          <a:p>
            <a:pPr marL="285750" indent="-285750">
              <a:buFont typeface="Arial" panose="020B0604020202020204" pitchFamily="34" charset="0"/>
              <a:buChar char="•"/>
            </a:pPr>
            <a:r>
              <a:rPr lang="en-AU" sz="2200" dirty="0">
                <a:solidFill>
                  <a:srgbClr val="333333"/>
                </a:solidFill>
              </a:rPr>
              <a:t>A </a:t>
            </a:r>
            <a:r>
              <a:rPr lang="en-AU" sz="2200" b="1" dirty="0">
                <a:solidFill>
                  <a:srgbClr val="333333"/>
                </a:solidFill>
              </a:rPr>
              <a:t>global unicast address </a:t>
            </a:r>
            <a:r>
              <a:rPr lang="en-AU" sz="2200" dirty="0">
                <a:solidFill>
                  <a:srgbClr val="333333"/>
                </a:solidFill>
              </a:rPr>
              <a:t>is similar to a public IPv4 address. </a:t>
            </a:r>
          </a:p>
          <a:p>
            <a:pPr marL="800100" lvl="1" indent="-342900">
              <a:buFont typeface="Arial" panose="020B0604020202020204" pitchFamily="34" charset="0"/>
              <a:buChar char="─"/>
            </a:pPr>
            <a:r>
              <a:rPr lang="en-AU" sz="1600" dirty="0">
                <a:solidFill>
                  <a:srgbClr val="333333"/>
                </a:solidFill>
              </a:rPr>
              <a:t>globally unique, Internet routable addresses. </a:t>
            </a:r>
          </a:p>
          <a:p>
            <a:pPr marL="800100" lvl="1" indent="-342900">
              <a:buFont typeface="Arial" panose="020B0604020202020204" pitchFamily="34" charset="0"/>
              <a:buChar char="─"/>
            </a:pPr>
            <a:r>
              <a:rPr lang="en-AU" sz="1600" dirty="0">
                <a:solidFill>
                  <a:srgbClr val="333333"/>
                </a:solidFill>
              </a:rPr>
              <a:t>can be configured statically or assigned dynamically.</a:t>
            </a:r>
          </a:p>
          <a:p>
            <a:pPr lvl="1"/>
            <a:endParaRPr lang="en-AU" dirty="0">
              <a:solidFill>
                <a:schemeClr val="bg2"/>
              </a:solidFill>
            </a:endParaRPr>
          </a:p>
          <a:p>
            <a:pPr marL="285750" indent="-285750">
              <a:buFont typeface="Arial" panose="020B0604020202020204" pitchFamily="34" charset="0"/>
              <a:buChar char="•"/>
            </a:pPr>
            <a:endParaRPr lang="en-AU" sz="2400" b="0" i="0" dirty="0">
              <a:solidFill>
                <a:srgbClr val="333333"/>
              </a:solidFill>
              <a:effectLst/>
            </a:endParaRPr>
          </a:p>
        </p:txBody>
      </p:sp>
      <p:pic>
        <p:nvPicPr>
          <p:cNvPr id="7" name="Picture 6">
            <a:extLst>
              <a:ext uri="{FF2B5EF4-FFF2-40B4-BE49-F238E27FC236}">
                <a16:creationId xmlns:a16="http://schemas.microsoft.com/office/drawing/2014/main" id="{87EE59F9-0BDA-42BD-8B22-05B82D9F160E}"/>
              </a:ext>
            </a:extLst>
          </p:cNvPr>
          <p:cNvPicPr>
            <a:picLocks noChangeAspect="1"/>
          </p:cNvPicPr>
          <p:nvPr/>
        </p:nvPicPr>
        <p:blipFill>
          <a:blip r:embed="rId3"/>
          <a:stretch>
            <a:fillRect/>
          </a:stretch>
        </p:blipFill>
        <p:spPr>
          <a:xfrm>
            <a:off x="4963705" y="1457801"/>
            <a:ext cx="3782334" cy="3759658"/>
          </a:xfrm>
          <a:prstGeom prst="rect">
            <a:avLst/>
          </a:prstGeom>
        </p:spPr>
      </p:pic>
    </p:spTree>
    <p:extLst>
      <p:ext uri="{BB962C8B-B14F-4D97-AF65-F5344CB8AC3E}">
        <p14:creationId xmlns:p14="http://schemas.microsoft.com/office/powerpoint/2010/main" val="1764739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128270" y="0"/>
            <a:ext cx="8588861" cy="838200"/>
          </a:xfrm>
        </p:spPr>
        <p:txBody>
          <a:bodyPr/>
          <a:lstStyle/>
          <a:p>
            <a:r>
              <a:rPr lang="en-US" sz="3200" dirty="0"/>
              <a:t>IPv6 Link-Local Unicast Addresses</a:t>
            </a:r>
          </a:p>
        </p:txBody>
      </p:sp>
      <p:sp>
        <p:nvSpPr>
          <p:cNvPr id="2" name="Rectangle 1"/>
          <p:cNvSpPr/>
          <p:nvPr/>
        </p:nvSpPr>
        <p:spPr>
          <a:xfrm>
            <a:off x="277568" y="916229"/>
            <a:ext cx="8290264" cy="3547125"/>
          </a:xfrm>
          <a:prstGeom prst="rect">
            <a:avLst/>
          </a:prstGeom>
        </p:spPr>
        <p:txBody>
          <a:bodyPr wrap="square">
            <a:spAutoFit/>
          </a:bodyPr>
          <a:lstStyle/>
          <a:p>
            <a:pPr marL="285750" indent="-285750">
              <a:spcAft>
                <a:spcPts val="300"/>
              </a:spcAft>
              <a:buFont typeface="Arial" panose="020B0604020202020204" pitchFamily="34" charset="0"/>
              <a:buChar char="•"/>
            </a:pPr>
            <a:r>
              <a:rPr lang="en-AU" sz="2200" dirty="0">
                <a:solidFill>
                  <a:schemeClr val="bg2"/>
                </a:solidFill>
              </a:rPr>
              <a:t>Link-local address enables a device to communicate with other IPv6-enabled devices on the same link (subnet) and </a:t>
            </a:r>
            <a:r>
              <a:rPr lang="en-AU" sz="2200" b="1" dirty="0">
                <a:solidFill>
                  <a:schemeClr val="bg2"/>
                </a:solidFill>
              </a:rPr>
              <a:t>only on that link</a:t>
            </a:r>
          </a:p>
          <a:p>
            <a:pPr marL="285750" indent="-285750">
              <a:spcAft>
                <a:spcPts val="300"/>
              </a:spcAft>
              <a:buFont typeface="Arial" panose="020B0604020202020204" pitchFamily="34" charset="0"/>
              <a:buChar char="•"/>
            </a:pPr>
            <a:r>
              <a:rPr lang="en-AU" sz="2200" dirty="0">
                <a:solidFill>
                  <a:schemeClr val="bg2"/>
                </a:solidFill>
              </a:rPr>
              <a:t>Every IPv6-enabled network interface is required to have a link-local address</a:t>
            </a:r>
          </a:p>
          <a:p>
            <a:pPr marL="742950" lvl="1" indent="-285750">
              <a:spcAft>
                <a:spcPts val="300"/>
              </a:spcAft>
              <a:buFont typeface="Arial" panose="020B0604020202020204" pitchFamily="34" charset="0"/>
              <a:buChar char="–"/>
            </a:pPr>
            <a:r>
              <a:rPr lang="en-AU" sz="1600" dirty="0">
                <a:solidFill>
                  <a:schemeClr val="bg2"/>
                </a:solidFill>
              </a:rPr>
              <a:t>If a link-local address is not configured manually on an interface, the device will automatically create its own without communicating with a DHCP server</a:t>
            </a:r>
          </a:p>
          <a:p>
            <a:pPr marL="285750" indent="-285750">
              <a:spcAft>
                <a:spcPts val="300"/>
              </a:spcAft>
              <a:buFont typeface="Arial" panose="020B0604020202020204" pitchFamily="34" charset="0"/>
              <a:buChar char="•"/>
            </a:pPr>
            <a:r>
              <a:rPr lang="en-AU" sz="2200" dirty="0">
                <a:solidFill>
                  <a:schemeClr val="bg2"/>
                </a:solidFill>
              </a:rPr>
              <a:t>Link-local addresses are in the </a:t>
            </a:r>
            <a:r>
              <a:rPr lang="en-AU" sz="2200" dirty="0">
                <a:solidFill>
                  <a:srgbClr val="FF0000"/>
                </a:solidFill>
              </a:rPr>
              <a:t>FE80::/10</a:t>
            </a:r>
            <a:r>
              <a:rPr lang="en-AU" sz="2200" dirty="0">
                <a:solidFill>
                  <a:schemeClr val="bg2"/>
                </a:solidFill>
              </a:rPr>
              <a:t> </a:t>
            </a:r>
            <a:r>
              <a:rPr lang="en-AU" sz="2200" dirty="0">
                <a:solidFill>
                  <a:srgbClr val="FF0000"/>
                </a:solidFill>
              </a:rPr>
              <a:t>range</a:t>
            </a:r>
            <a:endParaRPr lang="en-AU" sz="2200" dirty="0">
              <a:solidFill>
                <a:schemeClr val="bg2"/>
              </a:solidFill>
            </a:endParaRPr>
          </a:p>
          <a:p>
            <a:pPr marL="742950" lvl="1" indent="-285750">
              <a:spcAft>
                <a:spcPts val="300"/>
              </a:spcAft>
              <a:buFont typeface="Arial" panose="020B0604020202020204" pitchFamily="34" charset="0"/>
              <a:buChar char="–"/>
            </a:pPr>
            <a:r>
              <a:rPr lang="en-AU" sz="1600" dirty="0">
                <a:solidFill>
                  <a:schemeClr val="bg2"/>
                </a:solidFill>
              </a:rPr>
              <a:t>The /10 indicates that the first 10 bits are 1111 1110 10xx </a:t>
            </a:r>
            <a:r>
              <a:rPr lang="en-AU" sz="1600" dirty="0" err="1">
                <a:solidFill>
                  <a:schemeClr val="bg2"/>
                </a:solidFill>
              </a:rPr>
              <a:t>xxxx</a:t>
            </a:r>
            <a:r>
              <a:rPr lang="en-AU" sz="1600" dirty="0">
                <a:solidFill>
                  <a:schemeClr val="bg2"/>
                </a:solidFill>
              </a:rPr>
              <a:t>. The first </a:t>
            </a:r>
            <a:r>
              <a:rPr lang="en-AU" sz="1600" dirty="0" err="1">
                <a:solidFill>
                  <a:schemeClr val="bg2"/>
                </a:solidFill>
              </a:rPr>
              <a:t>hextet</a:t>
            </a:r>
            <a:r>
              <a:rPr lang="en-AU" sz="1600" dirty="0">
                <a:solidFill>
                  <a:schemeClr val="bg2"/>
                </a:solidFill>
              </a:rPr>
              <a:t> has a range of 1111 1110 10</a:t>
            </a:r>
            <a:r>
              <a:rPr lang="en-AU" sz="1600" b="1" dirty="0">
                <a:solidFill>
                  <a:schemeClr val="bg2"/>
                </a:solidFill>
              </a:rPr>
              <a:t>00 0000</a:t>
            </a:r>
            <a:r>
              <a:rPr lang="en-AU" sz="1600" dirty="0">
                <a:solidFill>
                  <a:schemeClr val="bg2"/>
                </a:solidFill>
              </a:rPr>
              <a:t> (FE80) to 1111 1110 10</a:t>
            </a:r>
            <a:r>
              <a:rPr lang="en-AU" sz="1600" b="1" dirty="0">
                <a:solidFill>
                  <a:schemeClr val="bg2"/>
                </a:solidFill>
              </a:rPr>
              <a:t>11 1111</a:t>
            </a:r>
            <a:r>
              <a:rPr lang="en-AU" sz="1600" dirty="0">
                <a:solidFill>
                  <a:schemeClr val="bg2"/>
                </a:solidFill>
              </a:rPr>
              <a:t> (FEBF)</a:t>
            </a:r>
          </a:p>
          <a:p>
            <a:pPr marL="285750" indent="-285750">
              <a:spcAft>
                <a:spcPts val="300"/>
              </a:spcAft>
              <a:buFont typeface="Arial" panose="020B0604020202020204" pitchFamily="34" charset="0"/>
              <a:buChar char="•"/>
            </a:pPr>
            <a:endParaRPr lang="en-AU" sz="1600" dirty="0">
              <a:solidFill>
                <a:schemeClr val="bg2"/>
              </a:solidFill>
            </a:endParaRPr>
          </a:p>
        </p:txBody>
      </p:sp>
      <p:pic>
        <p:nvPicPr>
          <p:cNvPr id="4" name="Picture 3">
            <a:extLst>
              <a:ext uri="{FF2B5EF4-FFF2-40B4-BE49-F238E27FC236}">
                <a16:creationId xmlns:a16="http://schemas.microsoft.com/office/drawing/2014/main" id="{F61D8F06-D244-4E7E-94F9-66D44744A1DC}"/>
              </a:ext>
            </a:extLst>
          </p:cNvPr>
          <p:cNvPicPr>
            <a:picLocks noChangeAspect="1"/>
          </p:cNvPicPr>
          <p:nvPr/>
        </p:nvPicPr>
        <p:blipFill>
          <a:blip r:embed="rId3"/>
          <a:stretch>
            <a:fillRect/>
          </a:stretch>
        </p:blipFill>
        <p:spPr>
          <a:xfrm>
            <a:off x="4096871" y="4160791"/>
            <a:ext cx="4924539" cy="2141397"/>
          </a:xfrm>
          <a:prstGeom prst="rect">
            <a:avLst/>
          </a:prstGeom>
        </p:spPr>
      </p:pic>
      <p:sp>
        <p:nvSpPr>
          <p:cNvPr id="3" name="Rectangle 2">
            <a:extLst>
              <a:ext uri="{FF2B5EF4-FFF2-40B4-BE49-F238E27FC236}">
                <a16:creationId xmlns:a16="http://schemas.microsoft.com/office/drawing/2014/main" id="{47EC641A-050D-4D4D-985A-0741D56EFA29}"/>
              </a:ext>
            </a:extLst>
          </p:cNvPr>
          <p:cNvSpPr/>
          <p:nvPr/>
        </p:nvSpPr>
        <p:spPr>
          <a:xfrm>
            <a:off x="277568" y="4146648"/>
            <a:ext cx="3944808" cy="2123658"/>
          </a:xfrm>
          <a:prstGeom prst="rect">
            <a:avLst/>
          </a:prstGeom>
        </p:spPr>
        <p:txBody>
          <a:bodyPr wrap="square">
            <a:spAutoFit/>
          </a:bodyPr>
          <a:lstStyle/>
          <a:p>
            <a:pPr marL="285750" indent="-285750">
              <a:spcAft>
                <a:spcPts val="300"/>
              </a:spcAft>
              <a:buFont typeface="Arial" panose="020B0604020202020204" pitchFamily="34" charset="0"/>
              <a:buChar char="•"/>
            </a:pPr>
            <a:r>
              <a:rPr lang="en-AU" sz="2200" dirty="0">
                <a:solidFill>
                  <a:schemeClr val="bg2"/>
                </a:solidFill>
              </a:rPr>
              <a:t>Typically, it is the link-local address of the router and not the global unicast address, that is used as the default gateway for other devices on the link</a:t>
            </a:r>
          </a:p>
        </p:txBody>
      </p:sp>
    </p:spTree>
    <p:extLst>
      <p:ext uri="{BB962C8B-B14F-4D97-AF65-F5344CB8AC3E}">
        <p14:creationId xmlns:p14="http://schemas.microsoft.com/office/powerpoint/2010/main" val="3650733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164374" y="0"/>
            <a:ext cx="8588861" cy="838200"/>
          </a:xfrm>
        </p:spPr>
        <p:txBody>
          <a:bodyPr/>
          <a:lstStyle/>
          <a:p>
            <a:r>
              <a:rPr lang="en-US" sz="3200" dirty="0"/>
              <a:t>IPv6 Link-Local Unicast Addresses</a:t>
            </a:r>
          </a:p>
        </p:txBody>
      </p:sp>
      <p:sp>
        <p:nvSpPr>
          <p:cNvPr id="4" name="Rectangle 3"/>
          <p:cNvSpPr/>
          <p:nvPr/>
        </p:nvSpPr>
        <p:spPr>
          <a:xfrm>
            <a:off x="306577" y="4269074"/>
            <a:ext cx="8362472" cy="1538883"/>
          </a:xfrm>
          <a:prstGeom prst="rect">
            <a:avLst/>
          </a:prstGeom>
        </p:spPr>
        <p:txBody>
          <a:bodyPr wrap="square">
            <a:spAutoFit/>
          </a:bodyPr>
          <a:lstStyle/>
          <a:p>
            <a:pPr marL="342900" indent="-342900">
              <a:buFont typeface="Arial" panose="020B0604020202020204" pitchFamily="34" charset="0"/>
              <a:buChar char="•"/>
            </a:pPr>
            <a:r>
              <a:rPr lang="en-AU" sz="2000" dirty="0">
                <a:solidFill>
                  <a:schemeClr val="bg2"/>
                </a:solidFill>
              </a:rPr>
              <a:t>Why Serial0/0/0 and G0/0 of R1 have exactly the same link-local address FE80::FE99:47FE:FE75:C3E0? Is this wrong?</a:t>
            </a:r>
          </a:p>
          <a:p>
            <a:pPr marL="800100" lvl="1" indent="-342900">
              <a:buFont typeface="Arial" panose="020B0604020202020204" pitchFamily="34" charset="0"/>
              <a:buChar char="─"/>
            </a:pPr>
            <a:r>
              <a:rPr lang="en-AU" dirty="0">
                <a:solidFill>
                  <a:schemeClr val="bg2"/>
                </a:solidFill>
              </a:rPr>
              <a:t>No, this is not wrong. A link-local address must be unique </a:t>
            </a:r>
            <a:r>
              <a:rPr lang="en-AU" b="1" i="1" dirty="0">
                <a:solidFill>
                  <a:schemeClr val="bg2"/>
                </a:solidFill>
              </a:rPr>
              <a:t>only</a:t>
            </a:r>
            <a:r>
              <a:rPr lang="en-AU" dirty="0">
                <a:solidFill>
                  <a:schemeClr val="bg2"/>
                </a:solidFill>
              </a:rPr>
              <a:t> on that link or network. Serial0/0/0 and G0/0 are not in the same link or network, so their link-local addresses can be the same. </a:t>
            </a:r>
          </a:p>
        </p:txBody>
      </p:sp>
      <p:grpSp>
        <p:nvGrpSpPr>
          <p:cNvPr id="5" name="Group 4">
            <a:extLst>
              <a:ext uri="{FF2B5EF4-FFF2-40B4-BE49-F238E27FC236}">
                <a16:creationId xmlns:a16="http://schemas.microsoft.com/office/drawing/2014/main" id="{8E4AB250-6169-45D0-9D43-143A99DF4D71}"/>
              </a:ext>
            </a:extLst>
          </p:cNvPr>
          <p:cNvGrpSpPr/>
          <p:nvPr/>
        </p:nvGrpSpPr>
        <p:grpSpPr>
          <a:xfrm>
            <a:off x="1952192" y="1037253"/>
            <a:ext cx="4415951" cy="2921322"/>
            <a:chOff x="1952192" y="1037253"/>
            <a:chExt cx="4415951" cy="2921322"/>
          </a:xfrm>
        </p:grpSpPr>
        <p:pic>
          <p:nvPicPr>
            <p:cNvPr id="2" name="Picture 1"/>
            <p:cNvPicPr>
              <a:picLocks noChangeAspect="1"/>
            </p:cNvPicPr>
            <p:nvPr/>
          </p:nvPicPr>
          <p:blipFill>
            <a:blip r:embed="rId3"/>
            <a:stretch>
              <a:fillRect/>
            </a:stretch>
          </p:blipFill>
          <p:spPr>
            <a:xfrm>
              <a:off x="1952192" y="1037253"/>
              <a:ext cx="4415951" cy="2921322"/>
            </a:xfrm>
            <a:prstGeom prst="rect">
              <a:avLst/>
            </a:prstGeom>
          </p:spPr>
        </p:pic>
        <p:sp>
          <p:nvSpPr>
            <p:cNvPr id="3" name="Rectangle 2">
              <a:extLst>
                <a:ext uri="{FF2B5EF4-FFF2-40B4-BE49-F238E27FC236}">
                  <a16:creationId xmlns:a16="http://schemas.microsoft.com/office/drawing/2014/main" id="{05FD9041-DB78-47CB-94F3-5FB91EA6E27F}"/>
                </a:ext>
              </a:extLst>
            </p:cNvPr>
            <p:cNvSpPr/>
            <p:nvPr/>
          </p:nvSpPr>
          <p:spPr>
            <a:xfrm>
              <a:off x="4150659" y="2330824"/>
              <a:ext cx="2106706" cy="959223"/>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7" name="Straight Arrow Connector 6">
            <a:extLst>
              <a:ext uri="{FF2B5EF4-FFF2-40B4-BE49-F238E27FC236}">
                <a16:creationId xmlns:a16="http://schemas.microsoft.com/office/drawing/2014/main" id="{410E190F-41A0-400B-ADAE-9B44716BDFDE}"/>
              </a:ext>
            </a:extLst>
          </p:cNvPr>
          <p:cNvCxnSpPr>
            <a:cxnSpLocks/>
          </p:cNvCxnSpPr>
          <p:nvPr/>
        </p:nvCxnSpPr>
        <p:spPr>
          <a:xfrm flipH="1">
            <a:off x="4173070" y="2376997"/>
            <a:ext cx="398930" cy="0"/>
          </a:xfrm>
          <a:prstGeom prst="straightConnector1">
            <a:avLst/>
          </a:prstGeom>
          <a:ln w="22225">
            <a:solidFill>
              <a:schemeClr val="accent5"/>
            </a:solidFill>
            <a:headEnd w="lg"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668F0FA-0A67-4A33-95E0-845DBEA9DE39}"/>
              </a:ext>
            </a:extLst>
          </p:cNvPr>
          <p:cNvCxnSpPr>
            <a:cxnSpLocks/>
          </p:cNvCxnSpPr>
          <p:nvPr/>
        </p:nvCxnSpPr>
        <p:spPr>
          <a:xfrm flipH="1">
            <a:off x="4223354" y="3210715"/>
            <a:ext cx="398930" cy="0"/>
          </a:xfrm>
          <a:prstGeom prst="straightConnector1">
            <a:avLst/>
          </a:prstGeom>
          <a:ln w="22225">
            <a:solidFill>
              <a:schemeClr val="accent5"/>
            </a:solidFill>
            <a:headEnd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318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80682" y="103679"/>
            <a:ext cx="8588861" cy="838200"/>
          </a:xfrm>
        </p:spPr>
        <p:txBody>
          <a:bodyPr/>
          <a:lstStyle/>
          <a:p>
            <a:r>
              <a:rPr lang="en-US" sz="3200" dirty="0"/>
              <a:t>Structure of an IPv6 Global Unicast Address</a:t>
            </a:r>
          </a:p>
        </p:txBody>
      </p:sp>
      <p:pic>
        <p:nvPicPr>
          <p:cNvPr id="5" name="Picture 4"/>
          <p:cNvPicPr>
            <a:picLocks noChangeAspect="1"/>
          </p:cNvPicPr>
          <p:nvPr/>
        </p:nvPicPr>
        <p:blipFill>
          <a:blip r:embed="rId3"/>
          <a:stretch>
            <a:fillRect/>
          </a:stretch>
        </p:blipFill>
        <p:spPr>
          <a:xfrm>
            <a:off x="2216771" y="1399933"/>
            <a:ext cx="5703545" cy="1813914"/>
          </a:xfrm>
          <a:prstGeom prst="rect">
            <a:avLst/>
          </a:prstGeom>
        </p:spPr>
      </p:pic>
      <p:sp>
        <p:nvSpPr>
          <p:cNvPr id="2" name="Speech Bubble: Rectangle 1">
            <a:extLst>
              <a:ext uri="{FF2B5EF4-FFF2-40B4-BE49-F238E27FC236}">
                <a16:creationId xmlns:a16="http://schemas.microsoft.com/office/drawing/2014/main" id="{A1EF70AB-E568-454D-A078-10526BA6FFC0}"/>
              </a:ext>
            </a:extLst>
          </p:cNvPr>
          <p:cNvSpPr/>
          <p:nvPr/>
        </p:nvSpPr>
        <p:spPr>
          <a:xfrm>
            <a:off x="80682" y="1281952"/>
            <a:ext cx="2061881" cy="1264024"/>
          </a:xfrm>
          <a:prstGeom prst="wedgeRectCallout">
            <a:avLst>
              <a:gd name="adj1" fmla="val 80993"/>
              <a:gd name="adj2" fmla="val 30677"/>
            </a:avLst>
          </a:prstGeom>
          <a:ln/>
        </p:spPr>
        <p:style>
          <a:lnRef idx="2">
            <a:schemeClr val="dk1"/>
          </a:lnRef>
          <a:fillRef idx="1">
            <a:schemeClr val="lt1"/>
          </a:fillRef>
          <a:effectRef idx="0">
            <a:schemeClr val="dk1"/>
          </a:effectRef>
          <a:fontRef idx="minor">
            <a:schemeClr val="dk1"/>
          </a:fontRef>
        </p:style>
        <p:txBody>
          <a:bodyPr lIns="36000" tIns="0" rIns="0" bIns="0" rtlCol="0" anchor="ctr"/>
          <a:lstStyle/>
          <a:p>
            <a:r>
              <a:rPr lang="en-AU" sz="1200" dirty="0">
                <a:solidFill>
                  <a:schemeClr val="bg2"/>
                </a:solidFill>
              </a:rPr>
              <a:t>The prefix or network, portion of the address that is assigned by the provider, such as an ISP, to a customer or site. A /48 global routing prefix is commonly used.</a:t>
            </a:r>
          </a:p>
        </p:txBody>
      </p:sp>
      <p:sp>
        <p:nvSpPr>
          <p:cNvPr id="6" name="Speech Bubble: Rectangle 5">
            <a:extLst>
              <a:ext uri="{FF2B5EF4-FFF2-40B4-BE49-F238E27FC236}">
                <a16:creationId xmlns:a16="http://schemas.microsoft.com/office/drawing/2014/main" id="{6D2F7EEE-2203-4115-8DCD-9CF96CD200AF}"/>
              </a:ext>
            </a:extLst>
          </p:cNvPr>
          <p:cNvSpPr/>
          <p:nvPr/>
        </p:nvSpPr>
        <p:spPr>
          <a:xfrm>
            <a:off x="6024798" y="3032021"/>
            <a:ext cx="2213765" cy="793958"/>
          </a:xfrm>
          <a:prstGeom prst="wedgeRectCallout">
            <a:avLst>
              <a:gd name="adj1" fmla="val -81717"/>
              <a:gd name="adj2" fmla="val -130337"/>
            </a:avLst>
          </a:prstGeom>
          <a:ln/>
        </p:spPr>
        <p:style>
          <a:lnRef idx="2">
            <a:schemeClr val="dk1"/>
          </a:lnRef>
          <a:fillRef idx="1">
            <a:schemeClr val="lt1"/>
          </a:fillRef>
          <a:effectRef idx="0">
            <a:schemeClr val="dk1"/>
          </a:effectRef>
          <a:fontRef idx="minor">
            <a:schemeClr val="dk1"/>
          </a:fontRef>
        </p:style>
        <p:txBody>
          <a:bodyPr lIns="36000" tIns="0" rIns="0" bIns="0" rtlCol="0" anchor="ctr"/>
          <a:lstStyle/>
          <a:p>
            <a:r>
              <a:rPr lang="en-AU" sz="1200" dirty="0">
                <a:solidFill>
                  <a:schemeClr val="bg2"/>
                </a:solidFill>
              </a:rPr>
              <a:t>The subnet ID is used by an organization to identify subnets within its site. A 16-bit subnet ID is commonly used.</a:t>
            </a:r>
          </a:p>
        </p:txBody>
      </p:sp>
      <p:sp>
        <p:nvSpPr>
          <p:cNvPr id="7" name="Speech Bubble: Rectangle 6">
            <a:extLst>
              <a:ext uri="{FF2B5EF4-FFF2-40B4-BE49-F238E27FC236}">
                <a16:creationId xmlns:a16="http://schemas.microsoft.com/office/drawing/2014/main" id="{9D332114-B666-400D-BBA3-62917EFF1CD2}"/>
              </a:ext>
            </a:extLst>
          </p:cNvPr>
          <p:cNvSpPr/>
          <p:nvPr/>
        </p:nvSpPr>
        <p:spPr>
          <a:xfrm>
            <a:off x="7897907" y="1362010"/>
            <a:ext cx="1165411" cy="838200"/>
          </a:xfrm>
          <a:prstGeom prst="wedgeRectCallout">
            <a:avLst>
              <a:gd name="adj1" fmla="val -102993"/>
              <a:gd name="adj2" fmla="val 59799"/>
            </a:avLst>
          </a:prstGeom>
          <a:ln/>
        </p:spPr>
        <p:style>
          <a:lnRef idx="2">
            <a:schemeClr val="dk1"/>
          </a:lnRef>
          <a:fillRef idx="1">
            <a:schemeClr val="lt1"/>
          </a:fillRef>
          <a:effectRef idx="0">
            <a:schemeClr val="dk1"/>
          </a:effectRef>
          <a:fontRef idx="minor">
            <a:schemeClr val="dk1"/>
          </a:fontRef>
        </p:style>
        <p:txBody>
          <a:bodyPr lIns="36000" tIns="0" rIns="0" bIns="0" rtlCol="0" anchor="ctr"/>
          <a:lstStyle/>
          <a:p>
            <a:r>
              <a:rPr lang="en-AU" sz="1200" dirty="0">
                <a:solidFill>
                  <a:schemeClr val="bg2"/>
                </a:solidFill>
              </a:rPr>
              <a:t>Equivalent to the host portion of an IPv4 address. </a:t>
            </a:r>
          </a:p>
        </p:txBody>
      </p:sp>
      <p:pic>
        <p:nvPicPr>
          <p:cNvPr id="8" name="Picture 7">
            <a:extLst>
              <a:ext uri="{FF2B5EF4-FFF2-40B4-BE49-F238E27FC236}">
                <a16:creationId xmlns:a16="http://schemas.microsoft.com/office/drawing/2014/main" id="{9CC134F6-308B-46A2-A5FC-414421D1E6F5}"/>
              </a:ext>
            </a:extLst>
          </p:cNvPr>
          <p:cNvPicPr>
            <a:picLocks noChangeAspect="1"/>
          </p:cNvPicPr>
          <p:nvPr/>
        </p:nvPicPr>
        <p:blipFill>
          <a:blip r:embed="rId4"/>
          <a:stretch>
            <a:fillRect/>
          </a:stretch>
        </p:blipFill>
        <p:spPr>
          <a:xfrm>
            <a:off x="3442123" y="4162888"/>
            <a:ext cx="5510283" cy="2066356"/>
          </a:xfrm>
          <a:prstGeom prst="rect">
            <a:avLst/>
          </a:prstGeom>
        </p:spPr>
      </p:pic>
      <p:sp>
        <p:nvSpPr>
          <p:cNvPr id="10" name="Speech Bubble: Rectangle 9">
            <a:extLst>
              <a:ext uri="{FF2B5EF4-FFF2-40B4-BE49-F238E27FC236}">
                <a16:creationId xmlns:a16="http://schemas.microsoft.com/office/drawing/2014/main" id="{A18118E1-6D99-47F5-A7F2-B032212CFA50}"/>
              </a:ext>
            </a:extLst>
          </p:cNvPr>
          <p:cNvSpPr/>
          <p:nvPr/>
        </p:nvSpPr>
        <p:spPr>
          <a:xfrm>
            <a:off x="191594" y="3680013"/>
            <a:ext cx="2593950" cy="1264024"/>
          </a:xfrm>
          <a:prstGeom prst="wedgeRectCallout">
            <a:avLst>
              <a:gd name="adj1" fmla="val 76846"/>
              <a:gd name="adj2" fmla="val 64010"/>
            </a:avLst>
          </a:prstGeom>
          <a:ln/>
        </p:spPr>
        <p:style>
          <a:lnRef idx="2">
            <a:schemeClr val="dk1"/>
          </a:lnRef>
          <a:fillRef idx="1">
            <a:schemeClr val="lt1"/>
          </a:fillRef>
          <a:effectRef idx="0">
            <a:schemeClr val="dk1"/>
          </a:effectRef>
          <a:fontRef idx="minor">
            <a:schemeClr val="dk1"/>
          </a:fontRef>
        </p:style>
        <p:txBody>
          <a:bodyPr lIns="36000" tIns="0" rIns="0" bIns="0" rtlCol="0" anchor="ctr"/>
          <a:lstStyle/>
          <a:p>
            <a:r>
              <a:rPr lang="en-AU" sz="1200" dirty="0">
                <a:solidFill>
                  <a:schemeClr val="bg2"/>
                </a:solidFill>
              </a:rPr>
              <a:t>Currently, only global unicast addresses with the first three bits of 001 are being assigned. This is only 1/8th of the total available IPv6 address space, excluding only a very small portion for other types of unicast and multicast addresses.</a:t>
            </a:r>
          </a:p>
        </p:txBody>
      </p:sp>
    </p:spTree>
    <p:extLst>
      <p:ext uri="{BB962C8B-B14F-4D97-AF65-F5344CB8AC3E}">
        <p14:creationId xmlns:p14="http://schemas.microsoft.com/office/powerpoint/2010/main" val="4071517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55531" y="0"/>
            <a:ext cx="9088469" cy="838200"/>
          </a:xfrm>
        </p:spPr>
        <p:txBody>
          <a:bodyPr/>
          <a:lstStyle/>
          <a:p>
            <a:r>
              <a:rPr lang="en-US" sz="3200" dirty="0"/>
              <a:t>Static Configuration of a </a:t>
            </a:r>
            <a:r>
              <a:rPr lang="en-US" sz="3200" b="1" dirty="0"/>
              <a:t>Global</a:t>
            </a:r>
            <a:r>
              <a:rPr lang="en-US" sz="3200" dirty="0"/>
              <a:t> Unicast Address</a:t>
            </a:r>
          </a:p>
        </p:txBody>
      </p:sp>
      <p:pic>
        <p:nvPicPr>
          <p:cNvPr id="2" name="Picture 1"/>
          <p:cNvPicPr>
            <a:picLocks noChangeAspect="1"/>
          </p:cNvPicPr>
          <p:nvPr/>
        </p:nvPicPr>
        <p:blipFill>
          <a:blip r:embed="rId3"/>
          <a:stretch>
            <a:fillRect/>
          </a:stretch>
        </p:blipFill>
        <p:spPr>
          <a:xfrm>
            <a:off x="113302" y="2223508"/>
            <a:ext cx="4380913" cy="3514539"/>
          </a:xfrm>
          <a:prstGeom prst="rect">
            <a:avLst/>
          </a:prstGeom>
        </p:spPr>
      </p:pic>
      <p:sp>
        <p:nvSpPr>
          <p:cNvPr id="5" name="Rectangle 4">
            <a:extLst>
              <a:ext uri="{FF2B5EF4-FFF2-40B4-BE49-F238E27FC236}">
                <a16:creationId xmlns:a16="http://schemas.microsoft.com/office/drawing/2014/main" id="{4071A825-CCD6-4EE2-85D8-75296322C8B9}"/>
              </a:ext>
            </a:extLst>
          </p:cNvPr>
          <p:cNvSpPr/>
          <p:nvPr/>
        </p:nvSpPr>
        <p:spPr>
          <a:xfrm>
            <a:off x="268601" y="1561799"/>
            <a:ext cx="4070313" cy="461665"/>
          </a:xfrm>
          <a:prstGeom prst="rect">
            <a:avLst/>
          </a:prstGeom>
        </p:spPr>
        <p:txBody>
          <a:bodyPr wrap="square">
            <a:spAutoFit/>
          </a:bodyPr>
          <a:lstStyle/>
          <a:p>
            <a:r>
              <a:rPr lang="en-AU" sz="2400" dirty="0">
                <a:solidFill>
                  <a:schemeClr val="bg2"/>
                </a:solidFill>
              </a:rPr>
              <a:t>Configuring IPv6 on a router</a:t>
            </a:r>
          </a:p>
        </p:txBody>
      </p:sp>
      <p:pic>
        <p:nvPicPr>
          <p:cNvPr id="6" name="Picture 5">
            <a:extLst>
              <a:ext uri="{FF2B5EF4-FFF2-40B4-BE49-F238E27FC236}">
                <a16:creationId xmlns:a16="http://schemas.microsoft.com/office/drawing/2014/main" id="{11C433DF-E6E6-4BD1-86A2-E7F46566245F}"/>
              </a:ext>
            </a:extLst>
          </p:cNvPr>
          <p:cNvPicPr>
            <a:picLocks noChangeAspect="1"/>
          </p:cNvPicPr>
          <p:nvPr/>
        </p:nvPicPr>
        <p:blipFill>
          <a:blip r:embed="rId4"/>
          <a:stretch>
            <a:fillRect/>
          </a:stretch>
        </p:blipFill>
        <p:spPr>
          <a:xfrm>
            <a:off x="4993341" y="3208729"/>
            <a:ext cx="3689694" cy="3023802"/>
          </a:xfrm>
          <a:prstGeom prst="rect">
            <a:avLst/>
          </a:prstGeom>
        </p:spPr>
      </p:pic>
      <p:sp>
        <p:nvSpPr>
          <p:cNvPr id="3" name="Rectangle 2">
            <a:extLst>
              <a:ext uri="{FF2B5EF4-FFF2-40B4-BE49-F238E27FC236}">
                <a16:creationId xmlns:a16="http://schemas.microsoft.com/office/drawing/2014/main" id="{8A0E992B-9C8C-45B6-8E74-8EBC5DF7BB13}"/>
              </a:ext>
            </a:extLst>
          </p:cNvPr>
          <p:cNvSpPr/>
          <p:nvPr/>
        </p:nvSpPr>
        <p:spPr>
          <a:xfrm>
            <a:off x="4649787" y="1300178"/>
            <a:ext cx="4572000" cy="1846659"/>
          </a:xfrm>
          <a:prstGeom prst="rect">
            <a:avLst/>
          </a:prstGeom>
        </p:spPr>
        <p:txBody>
          <a:bodyPr>
            <a:spAutoFit/>
          </a:bodyPr>
          <a:lstStyle/>
          <a:p>
            <a:pPr marL="285750" indent="-285750">
              <a:buFont typeface="Arial" panose="020B0604020202020204" pitchFamily="34" charset="0"/>
              <a:buChar char="•"/>
            </a:pPr>
            <a:r>
              <a:rPr lang="en-AU" dirty="0">
                <a:solidFill>
                  <a:srgbClr val="333333"/>
                </a:solidFill>
              </a:rPr>
              <a:t>Manually configuring the IPv6 address </a:t>
            </a:r>
            <a:r>
              <a:rPr lang="en-AU" b="1" dirty="0">
                <a:solidFill>
                  <a:srgbClr val="333333"/>
                </a:solidFill>
              </a:rPr>
              <a:t>on a host </a:t>
            </a:r>
            <a:r>
              <a:rPr lang="en-AU" dirty="0">
                <a:solidFill>
                  <a:srgbClr val="333333"/>
                </a:solidFill>
              </a:rPr>
              <a:t>is similar to configuring an IPv4 address.</a:t>
            </a:r>
          </a:p>
          <a:p>
            <a:pPr lvl="1"/>
            <a:r>
              <a:rPr lang="en-AU" sz="1200" dirty="0">
                <a:solidFill>
                  <a:srgbClr val="333333"/>
                </a:solidFill>
              </a:rPr>
              <a:t>*In this example, the default gateway address configured for the PC is 2001:DB8:ACAD1::1, the global unicast address of the router’s interface. Alternatively, the PC’s default gateway can be configured to be the link-local address of the router interface.</a:t>
            </a:r>
          </a:p>
        </p:txBody>
      </p:sp>
    </p:spTree>
    <p:extLst>
      <p:ext uri="{BB962C8B-B14F-4D97-AF65-F5344CB8AC3E}">
        <p14:creationId xmlns:p14="http://schemas.microsoft.com/office/powerpoint/2010/main" val="1237126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71266" y="255569"/>
            <a:ext cx="8588861" cy="838200"/>
          </a:xfrm>
        </p:spPr>
        <p:txBody>
          <a:bodyPr/>
          <a:lstStyle/>
          <a:p>
            <a:r>
              <a:rPr lang="en-US" sz="3200" dirty="0"/>
              <a:t>Dynamic Configuration of </a:t>
            </a:r>
            <a:r>
              <a:rPr lang="en-US" sz="3200" b="1" dirty="0"/>
              <a:t>Global</a:t>
            </a:r>
            <a:r>
              <a:rPr lang="en-US" sz="3200" dirty="0"/>
              <a:t> Unicast Address on Hosts</a:t>
            </a:r>
          </a:p>
        </p:txBody>
      </p:sp>
      <p:sp>
        <p:nvSpPr>
          <p:cNvPr id="4" name="Rectangle 3"/>
          <p:cNvSpPr/>
          <p:nvPr/>
        </p:nvSpPr>
        <p:spPr>
          <a:xfrm>
            <a:off x="283873" y="1015337"/>
            <a:ext cx="8438786" cy="2900794"/>
          </a:xfrm>
          <a:prstGeom prst="rect">
            <a:avLst/>
          </a:prstGeom>
        </p:spPr>
        <p:txBody>
          <a:bodyPr wrap="square">
            <a:spAutoFit/>
          </a:bodyPr>
          <a:lstStyle/>
          <a:p>
            <a:pPr marL="285750" indent="-285750">
              <a:buFont typeface="Arial" panose="020B0604020202020204" pitchFamily="34" charset="0"/>
              <a:buChar char="•"/>
            </a:pPr>
            <a:r>
              <a:rPr lang="en-AU" sz="2000" dirty="0">
                <a:solidFill>
                  <a:srgbClr val="333333"/>
                </a:solidFill>
              </a:rPr>
              <a:t>Dynamic configuration of IPv6 global unicast address on a host requires </a:t>
            </a:r>
            <a:r>
              <a:rPr lang="en-AU" sz="2000" b="1" dirty="0">
                <a:solidFill>
                  <a:srgbClr val="333333"/>
                </a:solidFill>
              </a:rPr>
              <a:t>IPv6 router</a:t>
            </a:r>
            <a:r>
              <a:rPr lang="en-AU" sz="2000" dirty="0">
                <a:solidFill>
                  <a:srgbClr val="333333"/>
                </a:solidFill>
              </a:rPr>
              <a:t>, and DHCPv6 server is optional.</a:t>
            </a:r>
            <a:endParaRPr lang="en-AU" sz="2000" b="1" dirty="0">
              <a:solidFill>
                <a:srgbClr val="333333"/>
              </a:solidFill>
            </a:endParaRPr>
          </a:p>
          <a:p>
            <a:pPr marL="285750" indent="-285750">
              <a:buFont typeface="Arial" panose="020B0604020202020204" pitchFamily="34" charset="0"/>
              <a:buChar char="•"/>
            </a:pPr>
            <a:r>
              <a:rPr lang="en-AU" sz="2000" dirty="0">
                <a:solidFill>
                  <a:srgbClr val="333333"/>
                </a:solidFill>
              </a:rPr>
              <a:t>Devices rely on the local IPv6’s router’s ICMPv6 Router Advertisement</a:t>
            </a:r>
            <a:r>
              <a:rPr lang="en-AU" sz="2000" b="1" dirty="0">
                <a:solidFill>
                  <a:srgbClr val="333333"/>
                </a:solidFill>
              </a:rPr>
              <a:t> </a:t>
            </a:r>
            <a:r>
              <a:rPr lang="en-AU" sz="2000" dirty="0">
                <a:solidFill>
                  <a:srgbClr val="333333"/>
                </a:solidFill>
              </a:rPr>
              <a:t>(</a:t>
            </a:r>
            <a:r>
              <a:rPr lang="en-AU" sz="2000" b="1" dirty="0">
                <a:solidFill>
                  <a:srgbClr val="333333"/>
                </a:solidFill>
              </a:rPr>
              <a:t>RA</a:t>
            </a:r>
            <a:r>
              <a:rPr lang="en-AU" sz="2000" dirty="0">
                <a:solidFill>
                  <a:srgbClr val="333333"/>
                </a:solidFill>
              </a:rPr>
              <a:t>) messages to obtain the necessary information, received periodically from the router or as response to a Router Solicitation (RS) message sent by the device.</a:t>
            </a:r>
          </a:p>
          <a:p>
            <a:pPr marL="342900" indent="-342900">
              <a:spcAft>
                <a:spcPts val="300"/>
              </a:spcAft>
              <a:buFont typeface="Arial" panose="020B0604020202020204" pitchFamily="34" charset="0"/>
              <a:buChar char="•"/>
            </a:pPr>
            <a:r>
              <a:rPr lang="en-AU" sz="2000" dirty="0">
                <a:solidFill>
                  <a:srgbClr val="333333"/>
                </a:solidFill>
              </a:rPr>
              <a:t>How the dynamic IPv6 configuration is done for a device depends on the RA option the device receives</a:t>
            </a:r>
          </a:p>
          <a:p>
            <a:pPr marL="342900" indent="-342900">
              <a:spcAft>
                <a:spcPts val="300"/>
              </a:spcAft>
              <a:buFont typeface="Arial" panose="020B0604020202020204" pitchFamily="34" charset="0"/>
              <a:buChar char="•"/>
            </a:pPr>
            <a:r>
              <a:rPr lang="en-AU" sz="2000" dirty="0">
                <a:solidFill>
                  <a:srgbClr val="333333"/>
                </a:solidFill>
              </a:rPr>
              <a:t>Router provides one of three options in an RA message:</a:t>
            </a:r>
          </a:p>
        </p:txBody>
      </p:sp>
      <p:sp>
        <p:nvSpPr>
          <p:cNvPr id="3" name="Rectangle 2">
            <a:extLst>
              <a:ext uri="{FF2B5EF4-FFF2-40B4-BE49-F238E27FC236}">
                <a16:creationId xmlns:a16="http://schemas.microsoft.com/office/drawing/2014/main" id="{89CEDBCE-CDC7-4435-976A-25E37E3BD8DA}"/>
              </a:ext>
            </a:extLst>
          </p:cNvPr>
          <p:cNvSpPr/>
          <p:nvPr/>
        </p:nvSpPr>
        <p:spPr>
          <a:xfrm>
            <a:off x="3003176" y="4150070"/>
            <a:ext cx="3666565" cy="11713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D8F9243C-0C1F-4A85-AAED-0FEC63EBD031}"/>
              </a:ext>
            </a:extLst>
          </p:cNvPr>
          <p:cNvPicPr>
            <a:picLocks noChangeAspect="1"/>
          </p:cNvPicPr>
          <p:nvPr/>
        </p:nvPicPr>
        <p:blipFill>
          <a:blip r:embed="rId3"/>
          <a:stretch>
            <a:fillRect/>
          </a:stretch>
        </p:blipFill>
        <p:spPr>
          <a:xfrm>
            <a:off x="2604561" y="3863126"/>
            <a:ext cx="4679576" cy="1393454"/>
          </a:xfrm>
          <a:prstGeom prst="rect">
            <a:avLst/>
          </a:prstGeom>
        </p:spPr>
      </p:pic>
      <p:sp>
        <p:nvSpPr>
          <p:cNvPr id="6" name="Rectangle: Rounded Corners 5">
            <a:extLst>
              <a:ext uri="{FF2B5EF4-FFF2-40B4-BE49-F238E27FC236}">
                <a16:creationId xmlns:a16="http://schemas.microsoft.com/office/drawing/2014/main" id="{E04499B3-A7FE-4F8C-9882-78888C3E2819}"/>
              </a:ext>
            </a:extLst>
          </p:cNvPr>
          <p:cNvSpPr/>
          <p:nvPr/>
        </p:nvSpPr>
        <p:spPr>
          <a:xfrm>
            <a:off x="502024" y="4721702"/>
            <a:ext cx="3442447" cy="450933"/>
          </a:xfrm>
          <a:prstGeom prst="roundRect">
            <a:avLst/>
          </a:prstGeom>
          <a:solidFill>
            <a:schemeClr val="accent6">
              <a:lumMod val="20000"/>
              <a:lumOff val="80000"/>
            </a:schemeClr>
          </a:solidFill>
          <a:ln w="19050"/>
        </p:spPr>
        <p:style>
          <a:lnRef idx="1">
            <a:schemeClr val="accent6"/>
          </a:lnRef>
          <a:fillRef idx="3">
            <a:schemeClr val="accent6"/>
          </a:fillRef>
          <a:effectRef idx="2">
            <a:schemeClr val="accent6"/>
          </a:effectRef>
          <a:fontRef idx="minor">
            <a:schemeClr val="lt1"/>
          </a:fontRef>
        </p:style>
        <p:txBody>
          <a:bodyPr lIns="36000" tIns="0" rIns="0" bIns="0" rtlCol="0" anchor="ctr"/>
          <a:lstStyle/>
          <a:p>
            <a:r>
              <a:rPr lang="en-AU" sz="900" b="1" dirty="0">
                <a:solidFill>
                  <a:schemeClr val="bg2"/>
                </a:solidFill>
              </a:rPr>
              <a:t>Router Advertisement – to all IPv6 nodes</a:t>
            </a:r>
          </a:p>
          <a:p>
            <a:r>
              <a:rPr lang="en-AU" sz="900" b="1" dirty="0">
                <a:solidFill>
                  <a:srgbClr val="FF0000"/>
                </a:solidFill>
              </a:rPr>
              <a:t>Option 1 SLAAC </a:t>
            </a:r>
            <a:r>
              <a:rPr lang="en-AU" sz="900" dirty="0">
                <a:solidFill>
                  <a:srgbClr val="333333"/>
                </a:solidFill>
              </a:rPr>
              <a:t>(</a:t>
            </a:r>
            <a:r>
              <a:rPr lang="en-AU" sz="900" b="1" u="sng" dirty="0">
                <a:solidFill>
                  <a:srgbClr val="333333"/>
                </a:solidFill>
              </a:rPr>
              <a:t>S</a:t>
            </a:r>
            <a:r>
              <a:rPr lang="en-AU" sz="900" dirty="0">
                <a:solidFill>
                  <a:srgbClr val="333333"/>
                </a:solidFill>
              </a:rPr>
              <a:t>tate</a:t>
            </a:r>
            <a:r>
              <a:rPr lang="en-AU" sz="900" b="1" u="sng" dirty="0">
                <a:solidFill>
                  <a:srgbClr val="333333"/>
                </a:solidFill>
              </a:rPr>
              <a:t>l</a:t>
            </a:r>
            <a:r>
              <a:rPr lang="en-AU" sz="900" dirty="0">
                <a:solidFill>
                  <a:srgbClr val="333333"/>
                </a:solidFill>
              </a:rPr>
              <a:t>ess </a:t>
            </a:r>
            <a:r>
              <a:rPr lang="en-AU" sz="900" b="1" u="sng" dirty="0">
                <a:solidFill>
                  <a:srgbClr val="333333"/>
                </a:solidFill>
              </a:rPr>
              <a:t>A</a:t>
            </a:r>
            <a:r>
              <a:rPr lang="en-AU" sz="900" dirty="0">
                <a:solidFill>
                  <a:srgbClr val="333333"/>
                </a:solidFill>
              </a:rPr>
              <a:t>ddress </a:t>
            </a:r>
            <a:r>
              <a:rPr lang="en-AU" sz="900" b="1" u="sng" dirty="0">
                <a:solidFill>
                  <a:srgbClr val="333333"/>
                </a:solidFill>
              </a:rPr>
              <a:t>A</a:t>
            </a:r>
            <a:r>
              <a:rPr lang="en-AU" sz="900" dirty="0">
                <a:solidFill>
                  <a:srgbClr val="333333"/>
                </a:solidFill>
              </a:rPr>
              <a:t>uto</a:t>
            </a:r>
            <a:r>
              <a:rPr lang="en-AU" sz="900" b="1" u="sng" dirty="0">
                <a:solidFill>
                  <a:srgbClr val="333333"/>
                </a:solidFill>
              </a:rPr>
              <a:t>c</a:t>
            </a:r>
            <a:r>
              <a:rPr lang="en-AU" sz="900" dirty="0">
                <a:solidFill>
                  <a:srgbClr val="333333"/>
                </a:solidFill>
              </a:rPr>
              <a:t>onfiguration) </a:t>
            </a:r>
            <a:r>
              <a:rPr lang="en-AU" sz="900" b="1" dirty="0">
                <a:solidFill>
                  <a:srgbClr val="FF0000"/>
                </a:solidFill>
              </a:rPr>
              <a:t>only</a:t>
            </a:r>
            <a:r>
              <a:rPr lang="en-AU" sz="900" dirty="0">
                <a:solidFill>
                  <a:srgbClr val="333333"/>
                </a:solidFill>
              </a:rPr>
              <a:t> – “Here is your prefix, Prefix-length, Default Gateway information”</a:t>
            </a:r>
            <a:endParaRPr lang="en-US" sz="900" dirty="0">
              <a:solidFill>
                <a:schemeClr val="bg2"/>
              </a:solidFill>
            </a:endParaRPr>
          </a:p>
        </p:txBody>
      </p:sp>
      <p:cxnSp>
        <p:nvCxnSpPr>
          <p:cNvPr id="8" name="Straight Arrow Connector 7">
            <a:extLst>
              <a:ext uri="{FF2B5EF4-FFF2-40B4-BE49-F238E27FC236}">
                <a16:creationId xmlns:a16="http://schemas.microsoft.com/office/drawing/2014/main" id="{70116CA5-6D2D-42C9-B23C-CE38E4C46E1B}"/>
              </a:ext>
            </a:extLst>
          </p:cNvPr>
          <p:cNvCxnSpPr>
            <a:cxnSpLocks/>
            <a:stCxn id="6" idx="3"/>
          </p:cNvCxnSpPr>
          <p:nvPr/>
        </p:nvCxnSpPr>
        <p:spPr>
          <a:xfrm>
            <a:off x="3944471" y="4947169"/>
            <a:ext cx="349623" cy="0"/>
          </a:xfrm>
          <a:prstGeom prst="straightConnector1">
            <a:avLst/>
          </a:prstGeom>
          <a:ln w="22225">
            <a:solidFill>
              <a:schemeClr val="accent6">
                <a:lumMod val="60000"/>
                <a:lumOff val="40000"/>
              </a:schemeClr>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8FCD4E18-80D5-4A59-8C7B-C26AFCE39F7C}"/>
              </a:ext>
            </a:extLst>
          </p:cNvPr>
          <p:cNvSpPr/>
          <p:nvPr/>
        </p:nvSpPr>
        <p:spPr>
          <a:xfrm>
            <a:off x="502024" y="5315888"/>
            <a:ext cx="3971363" cy="474862"/>
          </a:xfrm>
          <a:prstGeom prst="roundRect">
            <a:avLst/>
          </a:prstGeom>
          <a:solidFill>
            <a:schemeClr val="accent6">
              <a:lumMod val="20000"/>
              <a:lumOff val="80000"/>
            </a:schemeClr>
          </a:solidFill>
          <a:ln w="19050"/>
        </p:spPr>
        <p:style>
          <a:lnRef idx="1">
            <a:schemeClr val="accent6"/>
          </a:lnRef>
          <a:fillRef idx="3">
            <a:schemeClr val="accent6"/>
          </a:fillRef>
          <a:effectRef idx="2">
            <a:schemeClr val="accent6"/>
          </a:effectRef>
          <a:fontRef idx="minor">
            <a:schemeClr val="lt1"/>
          </a:fontRef>
        </p:style>
        <p:txBody>
          <a:bodyPr lIns="36000" tIns="0" rIns="0" bIns="0" rtlCol="0" anchor="ctr"/>
          <a:lstStyle/>
          <a:p>
            <a:r>
              <a:rPr lang="en-AU" sz="900" b="1" dirty="0">
                <a:solidFill>
                  <a:schemeClr val="bg2"/>
                </a:solidFill>
              </a:rPr>
              <a:t>Router Advertisement – to all IPv6 nodes</a:t>
            </a:r>
          </a:p>
          <a:p>
            <a:r>
              <a:rPr lang="en-AU" sz="900" b="1" dirty="0">
                <a:solidFill>
                  <a:srgbClr val="FF0000"/>
                </a:solidFill>
              </a:rPr>
              <a:t>Option 2 SLAAC + DHCPv6 </a:t>
            </a:r>
            <a:r>
              <a:rPr lang="en-AU" sz="900" dirty="0">
                <a:solidFill>
                  <a:srgbClr val="333333"/>
                </a:solidFill>
              </a:rPr>
              <a:t>– “Here is your prefix, Prefix-length, Default Gateway information, but you need to get DNS info from a DHCPv6 server”</a:t>
            </a:r>
            <a:endParaRPr lang="en-US" sz="900" dirty="0">
              <a:solidFill>
                <a:schemeClr val="bg2"/>
              </a:solidFill>
            </a:endParaRPr>
          </a:p>
        </p:txBody>
      </p:sp>
      <p:cxnSp>
        <p:nvCxnSpPr>
          <p:cNvPr id="14" name="Straight Arrow Connector 13">
            <a:extLst>
              <a:ext uri="{FF2B5EF4-FFF2-40B4-BE49-F238E27FC236}">
                <a16:creationId xmlns:a16="http://schemas.microsoft.com/office/drawing/2014/main" id="{881CE998-D51B-4430-8DFF-168DE429D697}"/>
              </a:ext>
            </a:extLst>
          </p:cNvPr>
          <p:cNvCxnSpPr>
            <a:cxnSpLocks/>
          </p:cNvCxnSpPr>
          <p:nvPr/>
        </p:nvCxnSpPr>
        <p:spPr>
          <a:xfrm>
            <a:off x="4473387" y="5553319"/>
            <a:ext cx="470962" cy="0"/>
          </a:xfrm>
          <a:prstGeom prst="straightConnector1">
            <a:avLst/>
          </a:prstGeom>
          <a:ln w="22225">
            <a:solidFill>
              <a:schemeClr val="accent6">
                <a:lumMod val="60000"/>
                <a:lumOff val="40000"/>
              </a:schemeClr>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22B280FB-BF04-4D03-93D4-20737557E0D4}"/>
              </a:ext>
            </a:extLst>
          </p:cNvPr>
          <p:cNvSpPr/>
          <p:nvPr/>
        </p:nvSpPr>
        <p:spPr>
          <a:xfrm>
            <a:off x="1147483" y="5878434"/>
            <a:ext cx="4197114" cy="473015"/>
          </a:xfrm>
          <a:prstGeom prst="roundRect">
            <a:avLst/>
          </a:prstGeom>
          <a:solidFill>
            <a:schemeClr val="accent6">
              <a:lumMod val="20000"/>
              <a:lumOff val="80000"/>
            </a:schemeClr>
          </a:solidFill>
          <a:ln w="19050"/>
        </p:spPr>
        <p:style>
          <a:lnRef idx="1">
            <a:schemeClr val="accent6"/>
          </a:lnRef>
          <a:fillRef idx="3">
            <a:schemeClr val="accent6"/>
          </a:fillRef>
          <a:effectRef idx="2">
            <a:schemeClr val="accent6"/>
          </a:effectRef>
          <a:fontRef idx="minor">
            <a:schemeClr val="lt1"/>
          </a:fontRef>
        </p:style>
        <p:txBody>
          <a:bodyPr lIns="36000" tIns="0" rIns="0" bIns="0" rtlCol="0" anchor="ctr"/>
          <a:lstStyle/>
          <a:p>
            <a:r>
              <a:rPr lang="en-AU" sz="900" b="1" dirty="0">
                <a:solidFill>
                  <a:schemeClr val="bg2"/>
                </a:solidFill>
              </a:rPr>
              <a:t>Router Advertisement – to all IPv6 nodes</a:t>
            </a:r>
          </a:p>
          <a:p>
            <a:r>
              <a:rPr lang="en-AU" sz="900" b="1" dirty="0">
                <a:solidFill>
                  <a:srgbClr val="FF0000"/>
                </a:solidFill>
              </a:rPr>
              <a:t>Option 3 DHCPv6 only </a:t>
            </a:r>
            <a:r>
              <a:rPr lang="en-AU" sz="900" dirty="0">
                <a:solidFill>
                  <a:srgbClr val="333333"/>
                </a:solidFill>
              </a:rPr>
              <a:t>– “Use a stateful DHCPv6 server to obtain a global unicast address, DNS server address, domain name and all other information”</a:t>
            </a:r>
            <a:endParaRPr lang="en-US" sz="900" dirty="0">
              <a:solidFill>
                <a:schemeClr val="bg2"/>
              </a:solidFill>
            </a:endParaRPr>
          </a:p>
        </p:txBody>
      </p:sp>
      <p:cxnSp>
        <p:nvCxnSpPr>
          <p:cNvPr id="17" name="Straight Arrow Connector 16">
            <a:extLst>
              <a:ext uri="{FF2B5EF4-FFF2-40B4-BE49-F238E27FC236}">
                <a16:creationId xmlns:a16="http://schemas.microsoft.com/office/drawing/2014/main" id="{E2427774-D156-406D-AD2B-5778ADEF96E2}"/>
              </a:ext>
            </a:extLst>
          </p:cNvPr>
          <p:cNvCxnSpPr>
            <a:cxnSpLocks/>
          </p:cNvCxnSpPr>
          <p:nvPr/>
        </p:nvCxnSpPr>
        <p:spPr>
          <a:xfrm>
            <a:off x="5344597" y="6129772"/>
            <a:ext cx="331694" cy="0"/>
          </a:xfrm>
          <a:prstGeom prst="straightConnector1">
            <a:avLst/>
          </a:prstGeom>
          <a:ln w="22225">
            <a:solidFill>
              <a:schemeClr val="accent6">
                <a:lumMod val="60000"/>
                <a:lumOff val="40000"/>
              </a:schemeClr>
            </a:solidFill>
            <a:headEnd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9256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203615"/>
            <a:ext cx="8588861" cy="838200"/>
          </a:xfrm>
        </p:spPr>
        <p:txBody>
          <a:bodyPr/>
          <a:lstStyle/>
          <a:p>
            <a:r>
              <a:rPr lang="en-US" sz="3200" dirty="0"/>
              <a:t>Generating Interface ID - EUI-64 vs. random generation </a:t>
            </a:r>
          </a:p>
        </p:txBody>
      </p:sp>
      <p:sp>
        <p:nvSpPr>
          <p:cNvPr id="4" name="TextBox 3"/>
          <p:cNvSpPr txBox="1"/>
          <p:nvPr/>
        </p:nvSpPr>
        <p:spPr>
          <a:xfrm>
            <a:off x="-170329" y="1041815"/>
            <a:ext cx="9314328" cy="1015663"/>
          </a:xfrm>
          <a:prstGeom prst="rect">
            <a:avLst/>
          </a:prstGeom>
          <a:noFill/>
        </p:spPr>
        <p:txBody>
          <a:bodyPr wrap="square" rtlCol="0">
            <a:spAutoFit/>
          </a:bodyPr>
          <a:lstStyle/>
          <a:p>
            <a:pPr marL="742950" lvl="1" indent="-285750">
              <a:buFont typeface="Arial" panose="020B0604020202020204" pitchFamily="34" charset="0"/>
              <a:buChar char="•"/>
            </a:pPr>
            <a:r>
              <a:rPr lang="en-AU" sz="2000" dirty="0">
                <a:solidFill>
                  <a:schemeClr val="bg2"/>
                </a:solidFill>
              </a:rPr>
              <a:t>With Options 1 or 2, the client device needs to use the prefix info received in the RA message to generate its Interface ID. Two methods can be used:</a:t>
            </a:r>
          </a:p>
          <a:p>
            <a:endParaRPr lang="en-US" sz="2000" dirty="0">
              <a:solidFill>
                <a:srgbClr val="435153"/>
              </a:solidFill>
            </a:endParaRPr>
          </a:p>
        </p:txBody>
      </p:sp>
      <p:pic>
        <p:nvPicPr>
          <p:cNvPr id="5" name="Picture 4"/>
          <p:cNvPicPr>
            <a:picLocks noChangeAspect="1"/>
          </p:cNvPicPr>
          <p:nvPr/>
        </p:nvPicPr>
        <p:blipFill>
          <a:blip r:embed="rId3"/>
          <a:stretch>
            <a:fillRect/>
          </a:stretch>
        </p:blipFill>
        <p:spPr>
          <a:xfrm>
            <a:off x="5351443" y="1880015"/>
            <a:ext cx="3467120" cy="2569748"/>
          </a:xfrm>
          <a:prstGeom prst="rect">
            <a:avLst/>
          </a:prstGeom>
        </p:spPr>
      </p:pic>
      <p:sp>
        <p:nvSpPr>
          <p:cNvPr id="2" name="Rectangle 1">
            <a:extLst>
              <a:ext uri="{FF2B5EF4-FFF2-40B4-BE49-F238E27FC236}">
                <a16:creationId xmlns:a16="http://schemas.microsoft.com/office/drawing/2014/main" id="{2734A0E0-59AF-4241-B4CC-B5A495911801}"/>
              </a:ext>
            </a:extLst>
          </p:cNvPr>
          <p:cNvSpPr/>
          <p:nvPr/>
        </p:nvSpPr>
        <p:spPr>
          <a:xfrm>
            <a:off x="-251010" y="1733728"/>
            <a:ext cx="5567081" cy="2862322"/>
          </a:xfrm>
          <a:prstGeom prst="rect">
            <a:avLst/>
          </a:prstGeom>
        </p:spPr>
        <p:txBody>
          <a:bodyPr wrap="square">
            <a:spAutoFit/>
          </a:bodyPr>
          <a:lstStyle/>
          <a:p>
            <a:pPr marL="1137150" lvl="2" indent="-342900">
              <a:buFont typeface="Arial" panose="020B0604020202020204" pitchFamily="34" charset="0"/>
              <a:buChar char="–"/>
            </a:pPr>
            <a:r>
              <a:rPr lang="en-AU" sz="2000" b="1" dirty="0">
                <a:solidFill>
                  <a:schemeClr val="bg2"/>
                </a:solidFill>
              </a:rPr>
              <a:t>EUI-64: </a:t>
            </a:r>
          </a:p>
          <a:p>
            <a:pPr marL="1368000" lvl="3" indent="-285750">
              <a:buFont typeface="Courier New" panose="02070309020205020404" pitchFamily="49" charset="0"/>
              <a:buChar char="o"/>
            </a:pPr>
            <a:r>
              <a:rPr lang="en-AU" sz="1600" b="1" dirty="0">
                <a:solidFill>
                  <a:schemeClr val="bg2"/>
                </a:solidFill>
              </a:rPr>
              <a:t>Step 1:</a:t>
            </a:r>
            <a:r>
              <a:rPr lang="en-AU" sz="1600" dirty="0">
                <a:solidFill>
                  <a:schemeClr val="bg2"/>
                </a:solidFill>
              </a:rPr>
              <a:t> Divide the MAC address between the OUI and device identifier.</a:t>
            </a:r>
          </a:p>
          <a:p>
            <a:pPr marL="1368000" lvl="3" indent="-285750">
              <a:buFont typeface="Courier New" panose="02070309020205020404" pitchFamily="49" charset="0"/>
              <a:buChar char="o"/>
            </a:pPr>
            <a:r>
              <a:rPr lang="en-AU" sz="1600" b="1" dirty="0">
                <a:solidFill>
                  <a:schemeClr val="bg2"/>
                </a:solidFill>
              </a:rPr>
              <a:t>Step 2:</a:t>
            </a:r>
            <a:r>
              <a:rPr lang="en-AU" sz="1600" dirty="0">
                <a:solidFill>
                  <a:schemeClr val="bg2"/>
                </a:solidFill>
              </a:rPr>
              <a:t> Insert the hexadecimal value FFFE (i.e. binary 1111 1111 1111 1110).</a:t>
            </a:r>
          </a:p>
          <a:p>
            <a:pPr marL="1368000" lvl="3" indent="-285750">
              <a:buFont typeface="Courier New" panose="02070309020205020404" pitchFamily="49" charset="0"/>
              <a:buChar char="o"/>
            </a:pPr>
            <a:r>
              <a:rPr lang="en-AU" sz="1600" b="1" dirty="0">
                <a:solidFill>
                  <a:schemeClr val="bg2"/>
                </a:solidFill>
              </a:rPr>
              <a:t>Step 3:</a:t>
            </a:r>
            <a:r>
              <a:rPr lang="en-AU" sz="1600" dirty="0">
                <a:solidFill>
                  <a:schemeClr val="bg2"/>
                </a:solidFill>
              </a:rPr>
              <a:t> Convert the first 2 hexadecimal values of the OUI to binary and flip the Universally/Locally bit (bit 7). In the example, the 0 in bit 7 is changed to a 1.</a:t>
            </a:r>
          </a:p>
          <a:p>
            <a:pPr marL="1368000" lvl="3" indent="-285750">
              <a:buFont typeface="Courier New" panose="02070309020205020404" pitchFamily="49" charset="0"/>
              <a:buChar char="o"/>
            </a:pPr>
            <a:r>
              <a:rPr lang="en-AU" sz="1600" dirty="0">
                <a:solidFill>
                  <a:schemeClr val="bg2"/>
                </a:solidFill>
              </a:rPr>
              <a:t>The result is an EUI-64 generated Interface ID of FE99:47</a:t>
            </a:r>
            <a:r>
              <a:rPr lang="en-AU" sz="1600" dirty="0">
                <a:solidFill>
                  <a:srgbClr val="FF0000"/>
                </a:solidFill>
              </a:rPr>
              <a:t>FF:FE</a:t>
            </a:r>
            <a:r>
              <a:rPr lang="en-AU" sz="1600" dirty="0">
                <a:solidFill>
                  <a:schemeClr val="bg2"/>
                </a:solidFill>
              </a:rPr>
              <a:t>75:CEE0 in the example</a:t>
            </a:r>
          </a:p>
        </p:txBody>
      </p:sp>
      <p:sp>
        <p:nvSpPr>
          <p:cNvPr id="3" name="Rectangle 2">
            <a:extLst>
              <a:ext uri="{FF2B5EF4-FFF2-40B4-BE49-F238E27FC236}">
                <a16:creationId xmlns:a16="http://schemas.microsoft.com/office/drawing/2014/main" id="{30D06323-75C3-45C9-AB05-F57D2495F52E}"/>
              </a:ext>
            </a:extLst>
          </p:cNvPr>
          <p:cNvSpPr/>
          <p:nvPr/>
        </p:nvSpPr>
        <p:spPr>
          <a:xfrm>
            <a:off x="-170329" y="4596050"/>
            <a:ext cx="8988891" cy="2492990"/>
          </a:xfrm>
          <a:prstGeom prst="rect">
            <a:avLst/>
          </a:prstGeom>
        </p:spPr>
        <p:txBody>
          <a:bodyPr wrap="square">
            <a:spAutoFit/>
          </a:bodyPr>
          <a:lstStyle/>
          <a:p>
            <a:pPr marL="1137150" lvl="2" indent="-342900">
              <a:buFont typeface="Arial" panose="020B0604020202020204" pitchFamily="34" charset="0"/>
              <a:buChar char="–"/>
            </a:pPr>
            <a:r>
              <a:rPr lang="en-AU" sz="2000" b="1" dirty="0">
                <a:solidFill>
                  <a:schemeClr val="bg2"/>
                </a:solidFill>
              </a:rPr>
              <a:t>Random generation:</a:t>
            </a:r>
          </a:p>
          <a:p>
            <a:pPr marL="1368000" lvl="3" indent="-342900">
              <a:buFont typeface="Courier New" panose="02070309020205020404" pitchFamily="49" charset="0"/>
              <a:buChar char="o"/>
            </a:pPr>
            <a:r>
              <a:rPr lang="en-AU" sz="1600" dirty="0">
                <a:solidFill>
                  <a:schemeClr val="bg2"/>
                </a:solidFill>
              </a:rPr>
              <a:t>As EUI-64 generated Interface IDs are based on MAC addresses, it has caused privacy concerns as packets may be traced to the actual physical computers. </a:t>
            </a:r>
          </a:p>
          <a:p>
            <a:pPr marL="1368000" lvl="3" indent="-342900">
              <a:buFont typeface="Courier New" panose="02070309020205020404" pitchFamily="49" charset="0"/>
              <a:buChar char="o"/>
            </a:pPr>
            <a:r>
              <a:rPr lang="en-AU" sz="1600" dirty="0">
                <a:solidFill>
                  <a:schemeClr val="bg2"/>
                </a:solidFill>
              </a:rPr>
              <a:t>A randomly generated Interface ID may be used instead, depending upon the operating system</a:t>
            </a:r>
          </a:p>
          <a:p>
            <a:pPr marL="1368000" lvl="3" indent="-342900">
              <a:buFont typeface="Courier New" panose="02070309020205020404" pitchFamily="49" charset="0"/>
              <a:buChar char="o"/>
            </a:pPr>
            <a:r>
              <a:rPr lang="en-AU" sz="1600" dirty="0">
                <a:solidFill>
                  <a:schemeClr val="bg2"/>
                </a:solidFill>
              </a:rPr>
              <a:t>For example, beginning with Windows Vista, Windows uses a randomly generated Interface ID instead of one created with EUI-64. </a:t>
            </a:r>
          </a:p>
          <a:p>
            <a:pPr marL="1368000" lvl="3" indent="-342900">
              <a:buFont typeface="Courier New" panose="02070309020205020404" pitchFamily="49" charset="0"/>
              <a:buChar char="o"/>
            </a:pPr>
            <a:endParaRPr lang="en-AU" sz="2000" b="1" dirty="0">
              <a:solidFill>
                <a:schemeClr val="bg2"/>
              </a:solidFill>
            </a:endParaRPr>
          </a:p>
          <a:p>
            <a:pPr marL="1137150" lvl="2" indent="-342900">
              <a:buFont typeface="Arial" panose="020B0604020202020204" pitchFamily="34" charset="0"/>
              <a:buChar char="–"/>
            </a:pPr>
            <a:endParaRPr lang="en-AU" sz="2000" b="1" dirty="0">
              <a:solidFill>
                <a:schemeClr val="bg2"/>
              </a:solidFill>
            </a:endParaRPr>
          </a:p>
        </p:txBody>
      </p:sp>
    </p:spTree>
    <p:extLst>
      <p:ext uri="{BB962C8B-B14F-4D97-AF65-F5344CB8AC3E}">
        <p14:creationId xmlns:p14="http://schemas.microsoft.com/office/powerpoint/2010/main" val="3247252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35593" y="0"/>
            <a:ext cx="8588861" cy="838200"/>
          </a:xfrm>
        </p:spPr>
        <p:txBody>
          <a:bodyPr/>
          <a:lstStyle/>
          <a:p>
            <a:r>
              <a:rPr lang="en-US" sz="3200" dirty="0"/>
              <a:t>Dynamic Link-Local Addresses</a:t>
            </a:r>
          </a:p>
        </p:txBody>
      </p:sp>
      <p:sp>
        <p:nvSpPr>
          <p:cNvPr id="2" name="Rectangle 1"/>
          <p:cNvSpPr/>
          <p:nvPr/>
        </p:nvSpPr>
        <p:spPr>
          <a:xfrm>
            <a:off x="246395" y="838200"/>
            <a:ext cx="8167255" cy="2862322"/>
          </a:xfrm>
          <a:prstGeom prst="rect">
            <a:avLst/>
          </a:prstGeom>
        </p:spPr>
        <p:txBody>
          <a:bodyPr wrap="square">
            <a:spAutoFit/>
          </a:bodyPr>
          <a:lstStyle/>
          <a:p>
            <a:pPr marL="285750" indent="-285750">
              <a:buFont typeface="Arial" panose="020B0604020202020204" pitchFamily="34" charset="0"/>
              <a:buChar char="•"/>
            </a:pPr>
            <a:r>
              <a:rPr lang="en-AU" sz="2000" dirty="0">
                <a:solidFill>
                  <a:schemeClr val="bg2"/>
                </a:solidFill>
              </a:rPr>
              <a:t>Recall that Every IPv6-enabled network interface is required to have a link-local address, and if a link-local address is not configured manually on an interface, the device will automatically create its own without communicating with a DHCP server. </a:t>
            </a:r>
          </a:p>
          <a:p>
            <a:pPr marL="342900" indent="-342900">
              <a:buFont typeface="Arial" panose="020B0604020202020204" pitchFamily="34" charset="0"/>
              <a:buChar char="•"/>
            </a:pPr>
            <a:r>
              <a:rPr lang="en-AU" sz="2000" dirty="0">
                <a:solidFill>
                  <a:schemeClr val="bg2"/>
                </a:solidFill>
              </a:rPr>
              <a:t>Operating systems will typically use the same method (either EUI-64 or random generation) for </a:t>
            </a:r>
            <a:r>
              <a:rPr lang="en-AU" sz="2000" b="1" dirty="0">
                <a:solidFill>
                  <a:schemeClr val="bg2"/>
                </a:solidFill>
              </a:rPr>
              <a:t>both</a:t>
            </a:r>
            <a:r>
              <a:rPr lang="en-AU" sz="2000" dirty="0">
                <a:solidFill>
                  <a:schemeClr val="bg2"/>
                </a:solidFill>
              </a:rPr>
              <a:t> a SLAAC created global unicast address and a dynamically assigned link-local address</a:t>
            </a:r>
          </a:p>
          <a:p>
            <a:pPr marL="342900" indent="-342900">
              <a:buFont typeface="Arial" panose="020B0604020202020204" pitchFamily="34" charset="0"/>
              <a:buChar char="•"/>
            </a:pPr>
            <a:r>
              <a:rPr lang="en-AU" sz="2000" dirty="0">
                <a:solidFill>
                  <a:schemeClr val="bg2"/>
                </a:solidFill>
              </a:rPr>
              <a:t>Cisco routers automatically create an IPv6 link-local address whenever a global unicast address is assigned to the interface. </a:t>
            </a:r>
          </a:p>
        </p:txBody>
      </p:sp>
      <p:pic>
        <p:nvPicPr>
          <p:cNvPr id="3" name="Picture 2">
            <a:extLst>
              <a:ext uri="{FF2B5EF4-FFF2-40B4-BE49-F238E27FC236}">
                <a16:creationId xmlns:a16="http://schemas.microsoft.com/office/drawing/2014/main" id="{8D0DF34A-71B6-4555-A119-1203A6B06406}"/>
              </a:ext>
            </a:extLst>
          </p:cNvPr>
          <p:cNvPicPr>
            <a:picLocks noChangeAspect="1"/>
          </p:cNvPicPr>
          <p:nvPr/>
        </p:nvPicPr>
        <p:blipFill>
          <a:blip r:embed="rId3"/>
          <a:stretch>
            <a:fillRect/>
          </a:stretch>
        </p:blipFill>
        <p:spPr>
          <a:xfrm>
            <a:off x="4716336" y="4570689"/>
            <a:ext cx="4184121" cy="1616730"/>
          </a:xfrm>
          <a:prstGeom prst="rect">
            <a:avLst/>
          </a:prstGeom>
        </p:spPr>
      </p:pic>
      <p:pic>
        <p:nvPicPr>
          <p:cNvPr id="4" name="Picture 3">
            <a:extLst>
              <a:ext uri="{FF2B5EF4-FFF2-40B4-BE49-F238E27FC236}">
                <a16:creationId xmlns:a16="http://schemas.microsoft.com/office/drawing/2014/main" id="{4ECF3917-42FD-400C-AA69-4717CF6781EA}"/>
              </a:ext>
            </a:extLst>
          </p:cNvPr>
          <p:cNvPicPr>
            <a:picLocks noChangeAspect="1"/>
          </p:cNvPicPr>
          <p:nvPr/>
        </p:nvPicPr>
        <p:blipFill>
          <a:blip r:embed="rId4"/>
          <a:stretch>
            <a:fillRect/>
          </a:stretch>
        </p:blipFill>
        <p:spPr>
          <a:xfrm>
            <a:off x="344168" y="3794291"/>
            <a:ext cx="4083498" cy="1552796"/>
          </a:xfrm>
          <a:prstGeom prst="rect">
            <a:avLst/>
          </a:prstGeom>
        </p:spPr>
      </p:pic>
    </p:spTree>
    <p:extLst>
      <p:ext uri="{BB962C8B-B14F-4D97-AF65-F5344CB8AC3E}">
        <p14:creationId xmlns:p14="http://schemas.microsoft.com/office/powerpoint/2010/main" val="1691641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131090" y="0"/>
            <a:ext cx="8588861" cy="838200"/>
          </a:xfrm>
        </p:spPr>
        <p:txBody>
          <a:bodyPr/>
          <a:lstStyle/>
          <a:p>
            <a:r>
              <a:rPr lang="en-US" sz="3200" dirty="0"/>
              <a:t>Static Link-Local Addresses</a:t>
            </a:r>
          </a:p>
        </p:txBody>
      </p:sp>
      <p:sp>
        <p:nvSpPr>
          <p:cNvPr id="3" name="Rectangle 2"/>
          <p:cNvSpPr/>
          <p:nvPr/>
        </p:nvSpPr>
        <p:spPr>
          <a:xfrm>
            <a:off x="584168" y="1037253"/>
            <a:ext cx="7975662" cy="1200329"/>
          </a:xfrm>
          <a:prstGeom prst="rect">
            <a:avLst/>
          </a:prstGeom>
        </p:spPr>
        <p:txBody>
          <a:bodyPr wrap="square">
            <a:spAutoFit/>
          </a:bodyPr>
          <a:lstStyle/>
          <a:p>
            <a:pPr marL="342900" indent="-342900">
              <a:buFont typeface="Arial" panose="020B0604020202020204" pitchFamily="34" charset="0"/>
              <a:buChar char="•"/>
            </a:pPr>
            <a:r>
              <a:rPr lang="en-AU" sz="2400" dirty="0">
                <a:solidFill>
                  <a:srgbClr val="333333"/>
                </a:solidFill>
              </a:rPr>
              <a:t>To make it easier to recognize and remember these addresses on routers, it is common to statically configure IPv6 link-local addresses on routers.</a:t>
            </a:r>
            <a:endParaRPr lang="en-AU" sz="2400" dirty="0"/>
          </a:p>
        </p:txBody>
      </p:sp>
      <p:pic>
        <p:nvPicPr>
          <p:cNvPr id="2" name="Picture 1">
            <a:extLst>
              <a:ext uri="{FF2B5EF4-FFF2-40B4-BE49-F238E27FC236}">
                <a16:creationId xmlns:a16="http://schemas.microsoft.com/office/drawing/2014/main" id="{988B6C10-13C3-4ADA-8C4C-7DB4CAF79632}"/>
              </a:ext>
            </a:extLst>
          </p:cNvPr>
          <p:cNvPicPr>
            <a:picLocks noChangeAspect="1"/>
          </p:cNvPicPr>
          <p:nvPr/>
        </p:nvPicPr>
        <p:blipFill>
          <a:blip r:embed="rId3"/>
          <a:stretch>
            <a:fillRect/>
          </a:stretch>
        </p:blipFill>
        <p:spPr>
          <a:xfrm>
            <a:off x="1015574" y="2343149"/>
            <a:ext cx="6541673" cy="3081061"/>
          </a:xfrm>
          <a:prstGeom prst="rect">
            <a:avLst/>
          </a:prstGeom>
        </p:spPr>
      </p:pic>
    </p:spTree>
    <p:extLst>
      <p:ext uri="{BB962C8B-B14F-4D97-AF65-F5344CB8AC3E}">
        <p14:creationId xmlns:p14="http://schemas.microsoft.com/office/powerpoint/2010/main" val="4056558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62753" y="0"/>
            <a:ext cx="8588861" cy="838200"/>
          </a:xfrm>
        </p:spPr>
        <p:txBody>
          <a:bodyPr/>
          <a:lstStyle/>
          <a:p>
            <a:r>
              <a:rPr lang="en-US" sz="3200" dirty="0"/>
              <a:t>Verifying IPv6 Address Configuration</a:t>
            </a:r>
          </a:p>
        </p:txBody>
      </p:sp>
      <p:pic>
        <p:nvPicPr>
          <p:cNvPr id="3" name="Picture 2">
            <a:extLst>
              <a:ext uri="{FF2B5EF4-FFF2-40B4-BE49-F238E27FC236}">
                <a16:creationId xmlns:a16="http://schemas.microsoft.com/office/drawing/2014/main" id="{3EC86377-58E9-41CB-B989-7CC74BE1D15E}"/>
              </a:ext>
            </a:extLst>
          </p:cNvPr>
          <p:cNvPicPr>
            <a:picLocks noChangeAspect="1"/>
          </p:cNvPicPr>
          <p:nvPr/>
        </p:nvPicPr>
        <p:blipFill>
          <a:blip r:embed="rId3"/>
          <a:stretch>
            <a:fillRect/>
          </a:stretch>
        </p:blipFill>
        <p:spPr>
          <a:xfrm>
            <a:off x="2052919" y="937265"/>
            <a:ext cx="5469144" cy="2041951"/>
          </a:xfrm>
          <a:prstGeom prst="rect">
            <a:avLst/>
          </a:prstGeom>
        </p:spPr>
      </p:pic>
      <p:pic>
        <p:nvPicPr>
          <p:cNvPr id="4" name="Picture 3">
            <a:extLst>
              <a:ext uri="{FF2B5EF4-FFF2-40B4-BE49-F238E27FC236}">
                <a16:creationId xmlns:a16="http://schemas.microsoft.com/office/drawing/2014/main" id="{44CD9118-6ADB-4CED-A175-63A62FCF5D6D}"/>
              </a:ext>
            </a:extLst>
          </p:cNvPr>
          <p:cNvPicPr>
            <a:picLocks noChangeAspect="1"/>
          </p:cNvPicPr>
          <p:nvPr/>
        </p:nvPicPr>
        <p:blipFill>
          <a:blip r:embed="rId4"/>
          <a:stretch>
            <a:fillRect/>
          </a:stretch>
        </p:blipFill>
        <p:spPr>
          <a:xfrm>
            <a:off x="433091" y="3068328"/>
            <a:ext cx="3954135" cy="1806363"/>
          </a:xfrm>
          <a:prstGeom prst="rect">
            <a:avLst/>
          </a:prstGeom>
        </p:spPr>
      </p:pic>
      <p:pic>
        <p:nvPicPr>
          <p:cNvPr id="6" name="Picture 5">
            <a:extLst>
              <a:ext uri="{FF2B5EF4-FFF2-40B4-BE49-F238E27FC236}">
                <a16:creationId xmlns:a16="http://schemas.microsoft.com/office/drawing/2014/main" id="{D8FE4F33-CEAA-4377-A4BC-FCBA1121C8BC}"/>
              </a:ext>
            </a:extLst>
          </p:cNvPr>
          <p:cNvPicPr>
            <a:picLocks noChangeAspect="1"/>
          </p:cNvPicPr>
          <p:nvPr/>
        </p:nvPicPr>
        <p:blipFill>
          <a:blip r:embed="rId5"/>
          <a:stretch>
            <a:fillRect/>
          </a:stretch>
        </p:blipFill>
        <p:spPr>
          <a:xfrm>
            <a:off x="5019507" y="3110803"/>
            <a:ext cx="3610215" cy="2713612"/>
          </a:xfrm>
          <a:prstGeom prst="rect">
            <a:avLst/>
          </a:prstGeom>
        </p:spPr>
      </p:pic>
      <p:pic>
        <p:nvPicPr>
          <p:cNvPr id="7" name="Picture 6">
            <a:extLst>
              <a:ext uri="{FF2B5EF4-FFF2-40B4-BE49-F238E27FC236}">
                <a16:creationId xmlns:a16="http://schemas.microsoft.com/office/drawing/2014/main" id="{AD9411BD-23E6-44C3-BDCB-E88E8C5BE741}"/>
              </a:ext>
            </a:extLst>
          </p:cNvPr>
          <p:cNvPicPr>
            <a:picLocks noChangeAspect="1"/>
          </p:cNvPicPr>
          <p:nvPr/>
        </p:nvPicPr>
        <p:blipFill>
          <a:blip r:embed="rId6"/>
          <a:stretch>
            <a:fillRect/>
          </a:stretch>
        </p:blipFill>
        <p:spPr>
          <a:xfrm>
            <a:off x="303952" y="4963803"/>
            <a:ext cx="4354286" cy="1219200"/>
          </a:xfrm>
          <a:prstGeom prst="rect">
            <a:avLst/>
          </a:prstGeom>
        </p:spPr>
      </p:pic>
    </p:spTree>
    <p:extLst>
      <p:ext uri="{BB962C8B-B14F-4D97-AF65-F5344CB8AC3E}">
        <p14:creationId xmlns:p14="http://schemas.microsoft.com/office/powerpoint/2010/main" val="1022062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1739526" y="567144"/>
            <a:ext cx="5416186" cy="983947"/>
          </a:xfrm>
        </p:spPr>
        <p:txBody>
          <a:bodyPr/>
          <a:lstStyle/>
          <a:p>
            <a:pPr algn="ctr"/>
            <a:r>
              <a:rPr lang="en-US" sz="3200" dirty="0"/>
              <a:t>T</a:t>
            </a:r>
            <a:r>
              <a:rPr lang="en-AU" altLang="zh-CN" sz="3200" dirty="0" err="1"/>
              <a:t>opics</a:t>
            </a:r>
            <a:endParaRPr lang="en-US" sz="3200" dirty="0"/>
          </a:p>
        </p:txBody>
      </p:sp>
      <p:sp>
        <p:nvSpPr>
          <p:cNvPr id="12" name="Text Placeholder 11"/>
          <p:cNvSpPr>
            <a:spLocks noGrp="1"/>
          </p:cNvSpPr>
          <p:nvPr>
            <p:ph type="body" sz="quarter" idx="11"/>
          </p:nvPr>
        </p:nvSpPr>
        <p:spPr>
          <a:xfrm>
            <a:off x="1142822" y="1331704"/>
            <a:ext cx="6858355" cy="4766434"/>
          </a:xfrm>
        </p:spPr>
        <p:txBody>
          <a:bodyPr>
            <a:normAutofit fontScale="92500" lnSpcReduction="10000"/>
          </a:bodyPr>
          <a:lstStyle/>
          <a:p>
            <a:pPr marL="342900" indent="-342900">
              <a:buFont typeface="Arial" panose="020B0604020202020204" pitchFamily="34" charset="0"/>
              <a:buChar char="•"/>
            </a:pPr>
            <a:endParaRPr lang="en-AU" sz="2400" dirty="0">
              <a:solidFill>
                <a:schemeClr val="bg2"/>
              </a:solidFill>
              <a:latin typeface="+mn-lt"/>
            </a:endParaRPr>
          </a:p>
          <a:p>
            <a:endParaRPr lang="en-AU" sz="2400" dirty="0">
              <a:solidFill>
                <a:schemeClr val="bg2"/>
              </a:solidFill>
              <a:latin typeface="+mn-lt"/>
            </a:endParaRPr>
          </a:p>
          <a:p>
            <a:pPr marL="342900" indent="-342900">
              <a:buFont typeface="Arial" panose="020B0604020202020204" pitchFamily="34" charset="0"/>
              <a:buChar char="•"/>
            </a:pPr>
            <a:r>
              <a:rPr lang="en-AU" sz="2400" dirty="0">
                <a:solidFill>
                  <a:schemeClr val="bg2"/>
                </a:solidFill>
                <a:latin typeface="+mn-lt"/>
              </a:rPr>
              <a:t>IPv6</a:t>
            </a:r>
          </a:p>
          <a:p>
            <a:pPr marL="749300" lvl="1" indent="-342900">
              <a:buFont typeface="Arial" panose="020B0604020202020204" pitchFamily="34" charset="0"/>
              <a:buChar char="–"/>
            </a:pPr>
            <a:r>
              <a:rPr lang="en-AU" dirty="0">
                <a:solidFill>
                  <a:schemeClr val="bg2"/>
                </a:solidFill>
              </a:rPr>
              <a:t>The need for IPv6 addresses</a:t>
            </a:r>
          </a:p>
          <a:p>
            <a:pPr marL="749300" lvl="1" indent="-342900">
              <a:buFont typeface="Arial" panose="020B0604020202020204" pitchFamily="34" charset="0"/>
              <a:buChar char="–"/>
            </a:pPr>
            <a:r>
              <a:rPr lang="en-AU" dirty="0">
                <a:solidFill>
                  <a:schemeClr val="bg2"/>
                </a:solidFill>
              </a:rPr>
              <a:t>IPv6 address representation</a:t>
            </a:r>
          </a:p>
          <a:p>
            <a:pPr marL="749300" lvl="1" indent="-342900">
              <a:buFont typeface="Arial" panose="020B0604020202020204" pitchFamily="34" charset="0"/>
              <a:buChar char="–"/>
            </a:pPr>
            <a:r>
              <a:rPr lang="en-AU" dirty="0">
                <a:solidFill>
                  <a:schemeClr val="bg2"/>
                </a:solidFill>
              </a:rPr>
              <a:t>IPv6 address types</a:t>
            </a:r>
          </a:p>
          <a:p>
            <a:pPr marL="749300" lvl="1" indent="-342900">
              <a:buFont typeface="Arial" panose="020B0604020202020204" pitchFamily="34" charset="0"/>
              <a:buChar char="–"/>
            </a:pPr>
            <a:r>
              <a:rPr lang="en-AU" dirty="0">
                <a:solidFill>
                  <a:schemeClr val="bg2"/>
                </a:solidFill>
              </a:rPr>
              <a:t>Configuration of IPv6 addresses</a:t>
            </a:r>
          </a:p>
          <a:p>
            <a:pPr marL="749300" lvl="1" indent="-342900">
              <a:buFont typeface="Arial" panose="020B0604020202020204" pitchFamily="34" charset="0"/>
              <a:buChar char="–"/>
            </a:pPr>
            <a:r>
              <a:rPr lang="en-AU" dirty="0">
                <a:solidFill>
                  <a:schemeClr val="bg2"/>
                </a:solidFill>
              </a:rPr>
              <a:t>Design considerations for IPv6</a:t>
            </a:r>
            <a:endParaRPr lang="en-AU" sz="2400" dirty="0">
              <a:solidFill>
                <a:schemeClr val="bg2"/>
              </a:solidFill>
              <a:latin typeface="+mn-lt"/>
            </a:endParaRPr>
          </a:p>
          <a:p>
            <a:pPr marL="342900" indent="-342900">
              <a:buFont typeface="Arial" panose="020B0604020202020204" pitchFamily="34" charset="0"/>
              <a:buChar char="•"/>
            </a:pPr>
            <a:r>
              <a:rPr lang="en-AU" sz="2400" dirty="0">
                <a:solidFill>
                  <a:schemeClr val="bg2"/>
                </a:solidFill>
                <a:latin typeface="+mn-lt"/>
              </a:rPr>
              <a:t>ICMP and connectivity test</a:t>
            </a:r>
          </a:p>
          <a:p>
            <a:pPr marL="749300" lvl="1" indent="-342900">
              <a:buFont typeface="Arial" panose="020B0604020202020204" pitchFamily="34" charset="0"/>
              <a:buChar char="–"/>
            </a:pPr>
            <a:r>
              <a:rPr lang="en-AU" sz="2200" dirty="0">
                <a:solidFill>
                  <a:schemeClr val="bg2"/>
                </a:solidFill>
                <a:latin typeface="+mn-lt"/>
              </a:rPr>
              <a:t>ICMP</a:t>
            </a:r>
          </a:p>
          <a:p>
            <a:pPr marL="749300" lvl="1" indent="-342900">
              <a:buFont typeface="Arial" panose="020B0604020202020204" pitchFamily="34" charset="0"/>
              <a:buChar char="–"/>
            </a:pPr>
            <a:r>
              <a:rPr lang="en-AU" sz="2200" dirty="0">
                <a:solidFill>
                  <a:schemeClr val="bg2"/>
                </a:solidFill>
                <a:latin typeface="+mn-lt"/>
              </a:rPr>
              <a:t>Ping</a:t>
            </a:r>
          </a:p>
          <a:p>
            <a:pPr marL="749300" lvl="1" indent="-342900">
              <a:buFont typeface="Arial" panose="020B0604020202020204" pitchFamily="34" charset="0"/>
              <a:buChar char="–"/>
            </a:pPr>
            <a:r>
              <a:rPr lang="en-AU" sz="2200" dirty="0">
                <a:solidFill>
                  <a:schemeClr val="bg2"/>
                </a:solidFill>
                <a:latin typeface="+mn-lt"/>
              </a:rPr>
              <a:t>Tracert/Traceroute</a:t>
            </a:r>
          </a:p>
          <a:p>
            <a:pPr marL="749300" lvl="1" indent="-342900">
              <a:buFont typeface="Arial" panose="020B0604020202020204" pitchFamily="34" charset="0"/>
              <a:buChar char="•"/>
            </a:pPr>
            <a:endParaRPr lang="en-AU" sz="2400" dirty="0">
              <a:solidFill>
                <a:schemeClr val="bg2"/>
              </a:solidFill>
              <a:latin typeface="+mn-lt"/>
            </a:endParaRPr>
          </a:p>
          <a:p>
            <a:pPr marL="342900" indent="-342900">
              <a:buFont typeface="Arial" panose="020B0604020202020204" pitchFamily="34" charset="0"/>
              <a:buChar char="•"/>
            </a:pPr>
            <a:endParaRPr lang="en-AU" sz="2400" dirty="0">
              <a:solidFill>
                <a:schemeClr val="bg2"/>
              </a:solidFill>
              <a:latin typeface="+mn-lt"/>
            </a:endParaRPr>
          </a:p>
          <a:p>
            <a:endParaRPr lang="en-US" sz="2800" dirty="0">
              <a:solidFill>
                <a:schemeClr val="tx2"/>
              </a:solidFill>
            </a:endParaRPr>
          </a:p>
          <a:p>
            <a:pPr marL="342900" indent="-342900">
              <a:buFont typeface="Arial" panose="020B0604020202020204" pitchFamily="34" charset="0"/>
              <a:buChar char="•"/>
            </a:pPr>
            <a:endParaRPr lang="en-US" sz="2800" dirty="0">
              <a:solidFill>
                <a:schemeClr val="tx2"/>
              </a:solidFill>
            </a:endParaRPr>
          </a:p>
          <a:p>
            <a:endParaRPr lang="en-US" sz="2800" dirty="0">
              <a:solidFill>
                <a:schemeClr val="tx2"/>
              </a:solidFill>
            </a:endParaRPr>
          </a:p>
        </p:txBody>
      </p:sp>
      <p:sp>
        <p:nvSpPr>
          <p:cNvPr id="4" name="Text Placeholder 11"/>
          <p:cNvSpPr txBox="1">
            <a:spLocks/>
          </p:cNvSpPr>
          <p:nvPr/>
        </p:nvSpPr>
        <p:spPr>
          <a:xfrm>
            <a:off x="1120140" y="1474470"/>
            <a:ext cx="7098029" cy="2511044"/>
          </a:xfrm>
          <a:prstGeom prst="rect">
            <a:avLst/>
          </a:prstGeom>
        </p:spPr>
        <p:txBody>
          <a:bodyPr vert="horz" lIns="91440" tIns="45720" rIns="91440" bIns="45720" rtlCol="0" anchor="ctr" anchorCtr="0">
            <a:normAutofit/>
          </a:bodyPr>
          <a:lstStyle>
            <a:lvl1pPr marL="0" indent="0" algn="l" defTabSz="914400" rtl="0" eaLnBrk="1" latinLnBrk="0" hangingPunct="1">
              <a:lnSpc>
                <a:spcPct val="95000"/>
              </a:lnSpc>
              <a:spcBef>
                <a:spcPts val="1440"/>
              </a:spcBef>
              <a:buClr>
                <a:srgbClr val="493B93"/>
              </a:buClr>
              <a:buSzPct val="90000"/>
              <a:buFontTx/>
              <a:buNone/>
              <a:tabLst/>
              <a:defRPr lang="en-US" sz="2000" kern="1200" dirty="0">
                <a:solidFill>
                  <a:srgbClr val="493B9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2000" kern="120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2000" kern="120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2000" kern="120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2000" kern="120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AU" sz="2800">
              <a:solidFill>
                <a:srgbClr val="000000"/>
              </a:solidFill>
            </a:endParaRPr>
          </a:p>
        </p:txBody>
      </p:sp>
    </p:spTree>
    <p:extLst>
      <p:ext uri="{BB962C8B-B14F-4D97-AF65-F5344CB8AC3E}">
        <p14:creationId xmlns:p14="http://schemas.microsoft.com/office/powerpoint/2010/main" val="212303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68337" y="0"/>
            <a:ext cx="8588861" cy="838200"/>
          </a:xfrm>
        </p:spPr>
        <p:txBody>
          <a:bodyPr/>
          <a:lstStyle/>
          <a:p>
            <a:r>
              <a:rPr lang="en-US" sz="3200" dirty="0"/>
              <a:t>IPv6 </a:t>
            </a:r>
            <a:r>
              <a:rPr lang="en-US" sz="3200" dirty="0" err="1"/>
              <a:t>Subnetting</a:t>
            </a:r>
            <a:endParaRPr lang="en-US" sz="3200" dirty="0"/>
          </a:p>
        </p:txBody>
      </p:sp>
      <p:sp>
        <p:nvSpPr>
          <p:cNvPr id="3" name="Rectangle 2"/>
          <p:cNvSpPr/>
          <p:nvPr/>
        </p:nvSpPr>
        <p:spPr>
          <a:xfrm>
            <a:off x="174675" y="838200"/>
            <a:ext cx="8588861" cy="4647426"/>
          </a:xfrm>
          <a:prstGeom prst="rect">
            <a:avLst/>
          </a:prstGeom>
        </p:spPr>
        <p:txBody>
          <a:bodyPr wrap="square">
            <a:spAutoFit/>
          </a:bodyPr>
          <a:lstStyle/>
          <a:p>
            <a:pPr marL="342900" indent="-342900">
              <a:buFont typeface="Arial" panose="020B0604020202020204" pitchFamily="34" charset="0"/>
              <a:buChar char="•"/>
            </a:pPr>
            <a:r>
              <a:rPr lang="en-AU" sz="2000" dirty="0">
                <a:solidFill>
                  <a:schemeClr val="bg2"/>
                </a:solidFill>
              </a:rPr>
              <a:t>IPv4 subnetting is not only about limiting broadcast domains but also about managing address scarcity. </a:t>
            </a:r>
          </a:p>
          <a:p>
            <a:pPr marL="342900" indent="-342900">
              <a:buFont typeface="Arial" panose="020B0604020202020204" pitchFamily="34" charset="0"/>
              <a:buChar char="•"/>
            </a:pPr>
            <a:r>
              <a:rPr lang="en-AU" sz="2000" dirty="0">
                <a:solidFill>
                  <a:schemeClr val="bg2"/>
                </a:solidFill>
              </a:rPr>
              <a:t>IPv6 subnetting is about building an addressing hierarchy based on the number of subnetworks needed. </a:t>
            </a:r>
          </a:p>
          <a:p>
            <a:pPr marL="800100" lvl="1" indent="-342900">
              <a:buFont typeface="Arial" panose="020B0604020202020204" pitchFamily="34" charset="0"/>
              <a:buChar char="–"/>
            </a:pPr>
            <a:r>
              <a:rPr lang="en-AU" sz="1600" dirty="0">
                <a:solidFill>
                  <a:schemeClr val="bg2"/>
                </a:solidFill>
              </a:rPr>
              <a:t>IPv6 subnetting is not concerned with conserving address space. The subnet ID includes more than enough subnets. </a:t>
            </a:r>
          </a:p>
          <a:p>
            <a:pPr marL="285750" indent="-285750">
              <a:buFont typeface="Arial" panose="020B0604020202020204" pitchFamily="34" charset="0"/>
              <a:buChar char="•"/>
            </a:pPr>
            <a:r>
              <a:rPr lang="en-AU" sz="2000" dirty="0">
                <a:solidFill>
                  <a:schemeClr val="bg2"/>
                </a:solidFill>
              </a:rPr>
              <a:t>An IPv6 link-local address is never </a:t>
            </a:r>
            <a:r>
              <a:rPr lang="en-AU" sz="2000" dirty="0" err="1">
                <a:solidFill>
                  <a:schemeClr val="bg2"/>
                </a:solidFill>
              </a:rPr>
              <a:t>subnetted</a:t>
            </a:r>
            <a:r>
              <a:rPr lang="en-AU" sz="2000" dirty="0">
                <a:solidFill>
                  <a:schemeClr val="bg2"/>
                </a:solidFill>
              </a:rPr>
              <a:t> because it exists only on the local link. </a:t>
            </a:r>
          </a:p>
          <a:p>
            <a:pPr marL="285750" indent="-285750">
              <a:buFont typeface="Arial" panose="020B0604020202020204" pitchFamily="34" charset="0"/>
              <a:buChar char="•"/>
            </a:pPr>
            <a:r>
              <a:rPr lang="en-AU" sz="2000" dirty="0">
                <a:solidFill>
                  <a:schemeClr val="bg2"/>
                </a:solidFill>
              </a:rPr>
              <a:t>However, an IPv6 global unicast address can be </a:t>
            </a:r>
            <a:r>
              <a:rPr lang="en-AU" sz="2000" dirty="0" err="1">
                <a:solidFill>
                  <a:schemeClr val="bg2"/>
                </a:solidFill>
              </a:rPr>
              <a:t>subnetted</a:t>
            </a:r>
            <a:r>
              <a:rPr lang="en-AU" sz="2000" dirty="0">
                <a:solidFill>
                  <a:schemeClr val="bg2"/>
                </a:solidFill>
              </a:rPr>
              <a:t>.</a:t>
            </a:r>
          </a:p>
          <a:p>
            <a:pPr marL="285750" indent="-285750">
              <a:buFont typeface="Arial" panose="020B0604020202020204" pitchFamily="34" charset="0"/>
              <a:buChar char="•"/>
            </a:pPr>
            <a:r>
              <a:rPr lang="en-AU" sz="2000" dirty="0">
                <a:solidFill>
                  <a:schemeClr val="bg2"/>
                </a:solidFill>
              </a:rPr>
              <a:t>The 16 bit subnet ID section of the IPv6 global unicast address can be used by an organization to create internal subnets.</a:t>
            </a:r>
          </a:p>
          <a:p>
            <a:pPr marL="285750" indent="-285750">
              <a:buFont typeface="Arial" panose="020B0604020202020204" pitchFamily="34" charset="0"/>
              <a:buChar char="•"/>
            </a:pPr>
            <a:r>
              <a:rPr lang="en-AU" sz="2000" dirty="0">
                <a:solidFill>
                  <a:schemeClr val="bg2"/>
                </a:solidFill>
              </a:rPr>
              <a:t>The subnet ID provides more than enough subnets and hosts than what would ever be needed in one subnet. </a:t>
            </a:r>
          </a:p>
          <a:p>
            <a:pPr marL="285750" indent="-285750">
              <a:buFont typeface="Arial" panose="020B0604020202020204" pitchFamily="34" charset="0"/>
              <a:buChar char="•"/>
            </a:pPr>
            <a:endParaRPr lang="en-US" sz="2000" dirty="0">
              <a:solidFill>
                <a:srgbClr val="435153"/>
              </a:solidFill>
            </a:endParaRPr>
          </a:p>
          <a:p>
            <a:pPr marL="285750" indent="-285750">
              <a:buFont typeface="Arial" panose="020B0604020202020204" pitchFamily="34" charset="0"/>
              <a:buChar char="•"/>
            </a:pPr>
            <a:endParaRPr lang="en-AU" sz="2400" dirty="0">
              <a:solidFill>
                <a:srgbClr val="333333"/>
              </a:solidFill>
            </a:endParaRPr>
          </a:p>
        </p:txBody>
      </p:sp>
      <p:pic>
        <p:nvPicPr>
          <p:cNvPr id="5" name="Picture 4">
            <a:extLst>
              <a:ext uri="{FF2B5EF4-FFF2-40B4-BE49-F238E27FC236}">
                <a16:creationId xmlns:a16="http://schemas.microsoft.com/office/drawing/2014/main" id="{D5E2315D-A0AD-406C-9030-7E80A4DB55F2}"/>
              </a:ext>
            </a:extLst>
          </p:cNvPr>
          <p:cNvPicPr>
            <a:picLocks noChangeAspect="1"/>
          </p:cNvPicPr>
          <p:nvPr/>
        </p:nvPicPr>
        <p:blipFill>
          <a:blip r:embed="rId3"/>
          <a:stretch>
            <a:fillRect/>
          </a:stretch>
        </p:blipFill>
        <p:spPr>
          <a:xfrm>
            <a:off x="2200835" y="4815610"/>
            <a:ext cx="4742329" cy="1508216"/>
          </a:xfrm>
          <a:prstGeom prst="rect">
            <a:avLst/>
          </a:prstGeom>
        </p:spPr>
      </p:pic>
    </p:spTree>
    <p:extLst>
      <p:ext uri="{BB962C8B-B14F-4D97-AF65-F5344CB8AC3E}">
        <p14:creationId xmlns:p14="http://schemas.microsoft.com/office/powerpoint/2010/main" val="1621226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102742" y="83230"/>
            <a:ext cx="8588861" cy="838200"/>
          </a:xfrm>
        </p:spPr>
        <p:txBody>
          <a:bodyPr/>
          <a:lstStyle/>
          <a:p>
            <a:r>
              <a:rPr lang="en-US" sz="3200" dirty="0"/>
              <a:t>Subnetting Using the Subnet ID</a:t>
            </a:r>
          </a:p>
        </p:txBody>
      </p:sp>
      <p:pic>
        <p:nvPicPr>
          <p:cNvPr id="3" name="Picture 2" descr="Introduction to Networks - Google Chrome"/>
          <p:cNvPicPr>
            <a:picLocks noChangeAspect="1"/>
          </p:cNvPicPr>
          <p:nvPr/>
        </p:nvPicPr>
        <p:blipFill rotWithShape="1">
          <a:blip r:embed="rId3">
            <a:extLst>
              <a:ext uri="{28A0092B-C50C-407E-A947-70E740481C1C}">
                <a14:useLocalDpi xmlns:a14="http://schemas.microsoft.com/office/drawing/2010/main" val="0"/>
              </a:ext>
            </a:extLst>
          </a:blip>
          <a:srcRect l="13802" t="20741" r="48984" b="25267"/>
          <a:stretch/>
        </p:blipFill>
        <p:spPr>
          <a:xfrm>
            <a:off x="529179" y="1092396"/>
            <a:ext cx="2599503" cy="2910024"/>
          </a:xfrm>
          <a:prstGeom prst="rect">
            <a:avLst/>
          </a:prstGeom>
          <a:ln>
            <a:solidFill>
              <a:schemeClr val="accent4">
                <a:lumMod val="40000"/>
                <a:lumOff val="60000"/>
              </a:schemeClr>
            </a:solidFill>
          </a:ln>
        </p:spPr>
      </p:pic>
      <p:sp>
        <p:nvSpPr>
          <p:cNvPr id="4" name="Rectangle 3"/>
          <p:cNvSpPr/>
          <p:nvPr/>
        </p:nvSpPr>
        <p:spPr>
          <a:xfrm>
            <a:off x="3281282" y="1019852"/>
            <a:ext cx="5468075" cy="2862322"/>
          </a:xfrm>
          <a:prstGeom prst="rect">
            <a:avLst/>
          </a:prstGeom>
        </p:spPr>
        <p:txBody>
          <a:bodyPr wrap="square">
            <a:spAutoFit/>
          </a:bodyPr>
          <a:lstStyle/>
          <a:p>
            <a:pPr marL="285750" indent="-285750">
              <a:buFont typeface="Arial" panose="020B0604020202020204" pitchFamily="34" charset="0"/>
              <a:buChar char="•"/>
            </a:pPr>
            <a:r>
              <a:rPr lang="en-AU" sz="2200" dirty="0">
                <a:solidFill>
                  <a:srgbClr val="333333"/>
                </a:solidFill>
              </a:rPr>
              <a:t>IPv6 </a:t>
            </a:r>
            <a:r>
              <a:rPr lang="en-AU" sz="2200" dirty="0" err="1">
                <a:solidFill>
                  <a:srgbClr val="333333"/>
                </a:solidFill>
              </a:rPr>
              <a:t>subnetting</a:t>
            </a:r>
            <a:r>
              <a:rPr lang="en-AU" sz="2200" dirty="0">
                <a:solidFill>
                  <a:srgbClr val="333333"/>
                </a:solidFill>
              </a:rPr>
              <a:t> is also easier to implement than IPv4, because there is no conversion to binary required. </a:t>
            </a:r>
          </a:p>
          <a:p>
            <a:pPr marL="742950" lvl="1" indent="-285750">
              <a:buFont typeface="Arial" panose="020B0604020202020204" pitchFamily="34" charset="0"/>
              <a:buChar char="─"/>
            </a:pPr>
            <a:r>
              <a:rPr lang="en-AU" dirty="0">
                <a:solidFill>
                  <a:srgbClr val="333333"/>
                </a:solidFill>
              </a:rPr>
              <a:t>To determine the next available subnet, just count up in hexadecimal.</a:t>
            </a:r>
          </a:p>
          <a:p>
            <a:pPr marL="742950" lvl="1" indent="-285750">
              <a:buFont typeface="Arial" panose="020B0604020202020204" pitchFamily="34" charset="0"/>
              <a:buChar char="─"/>
            </a:pPr>
            <a:r>
              <a:rPr lang="en-AU" dirty="0">
                <a:solidFill>
                  <a:srgbClr val="333333"/>
                </a:solidFill>
              </a:rPr>
              <a:t>In this example, notice how the global routing prefix is the same for all subnets. Only the subnet ID </a:t>
            </a:r>
            <a:r>
              <a:rPr lang="en-AU" dirty="0" err="1">
                <a:solidFill>
                  <a:srgbClr val="333333"/>
                </a:solidFill>
              </a:rPr>
              <a:t>hextet</a:t>
            </a:r>
            <a:r>
              <a:rPr lang="en-AU" dirty="0">
                <a:solidFill>
                  <a:srgbClr val="333333"/>
                </a:solidFill>
              </a:rPr>
              <a:t> is incremented in hexadecimal for each subnet.</a:t>
            </a:r>
            <a:endParaRPr lang="en-AU" b="0" i="0" dirty="0">
              <a:solidFill>
                <a:srgbClr val="333333"/>
              </a:solidFill>
              <a:effectLst/>
            </a:endParaRPr>
          </a:p>
        </p:txBody>
      </p:sp>
      <p:pic>
        <p:nvPicPr>
          <p:cNvPr id="5" name="Picture 4" descr="Introduction to Networks - Google Chrome">
            <a:extLst>
              <a:ext uri="{FF2B5EF4-FFF2-40B4-BE49-F238E27FC236}">
                <a16:creationId xmlns:a16="http://schemas.microsoft.com/office/drawing/2014/main" id="{8E140225-4369-40FB-8BA3-F32FF326018B}"/>
              </a:ext>
            </a:extLst>
          </p:cNvPr>
          <p:cNvPicPr>
            <a:picLocks noChangeAspect="1"/>
          </p:cNvPicPr>
          <p:nvPr/>
        </p:nvPicPr>
        <p:blipFill rotWithShape="1">
          <a:blip r:embed="rId4">
            <a:extLst>
              <a:ext uri="{28A0092B-C50C-407E-A947-70E740481C1C}">
                <a14:useLocalDpi xmlns:a14="http://schemas.microsoft.com/office/drawing/2010/main" val="0"/>
              </a:ext>
            </a:extLst>
          </a:blip>
          <a:srcRect l="10880" t="32321" r="54040" b="37128"/>
          <a:stretch/>
        </p:blipFill>
        <p:spPr>
          <a:xfrm>
            <a:off x="619986" y="4224107"/>
            <a:ext cx="3248183" cy="2182673"/>
          </a:xfrm>
          <a:prstGeom prst="rect">
            <a:avLst/>
          </a:prstGeom>
          <a:ln>
            <a:solidFill>
              <a:schemeClr val="accent4">
                <a:lumMod val="40000"/>
                <a:lumOff val="60000"/>
              </a:schemeClr>
            </a:solidFill>
          </a:ln>
        </p:spPr>
      </p:pic>
      <p:pic>
        <p:nvPicPr>
          <p:cNvPr id="6" name="Picture 5">
            <a:extLst>
              <a:ext uri="{FF2B5EF4-FFF2-40B4-BE49-F238E27FC236}">
                <a16:creationId xmlns:a16="http://schemas.microsoft.com/office/drawing/2014/main" id="{4AF94C86-EB38-4612-95D1-4992114E7553}"/>
              </a:ext>
            </a:extLst>
          </p:cNvPr>
          <p:cNvPicPr>
            <a:picLocks noChangeAspect="1"/>
          </p:cNvPicPr>
          <p:nvPr/>
        </p:nvPicPr>
        <p:blipFill>
          <a:blip r:embed="rId5"/>
          <a:stretch>
            <a:fillRect/>
          </a:stretch>
        </p:blipFill>
        <p:spPr>
          <a:xfrm>
            <a:off x="5513297" y="3882175"/>
            <a:ext cx="3178306" cy="2483408"/>
          </a:xfrm>
          <a:prstGeom prst="rect">
            <a:avLst/>
          </a:prstGeom>
        </p:spPr>
      </p:pic>
      <p:sp>
        <p:nvSpPr>
          <p:cNvPr id="2" name="Arrow: Right 1">
            <a:extLst>
              <a:ext uri="{FF2B5EF4-FFF2-40B4-BE49-F238E27FC236}">
                <a16:creationId xmlns:a16="http://schemas.microsoft.com/office/drawing/2014/main" id="{525A5C17-6A09-463E-99FA-A86D96C0A486}"/>
              </a:ext>
            </a:extLst>
          </p:cNvPr>
          <p:cNvSpPr/>
          <p:nvPr/>
        </p:nvSpPr>
        <p:spPr>
          <a:xfrm>
            <a:off x="4186518" y="5226424"/>
            <a:ext cx="878541" cy="277905"/>
          </a:xfrm>
          <a:prstGeom prst="rightArrow">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3336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915400" cy="838200"/>
          </a:xfrm>
        </p:spPr>
        <p:txBody>
          <a:bodyPr/>
          <a:lstStyle/>
          <a:p>
            <a:r>
              <a:rPr lang="en-US" sz="3200" dirty="0"/>
              <a:t>ICMP (Internet Control Message Protocol) </a:t>
            </a:r>
          </a:p>
        </p:txBody>
      </p:sp>
      <p:sp>
        <p:nvSpPr>
          <p:cNvPr id="3" name="Text Placeholder 2"/>
          <p:cNvSpPr>
            <a:spLocks noGrp="1"/>
          </p:cNvSpPr>
          <p:nvPr>
            <p:ph type="body" sz="quarter" idx="10"/>
          </p:nvPr>
        </p:nvSpPr>
        <p:spPr>
          <a:xfrm>
            <a:off x="355600" y="963168"/>
            <a:ext cx="8577072" cy="4965192"/>
          </a:xfrm>
        </p:spPr>
        <p:txBody>
          <a:bodyPr/>
          <a:lstStyle/>
          <a:p>
            <a:pPr>
              <a:spcBef>
                <a:spcPts val="600"/>
              </a:spcBef>
            </a:pPr>
            <a:r>
              <a:rPr lang="en-AU" dirty="0">
                <a:solidFill>
                  <a:schemeClr val="bg2"/>
                </a:solidFill>
              </a:rPr>
              <a:t>ICMP messages are used to provide feedback about issues related to the processing of IP packets, e.g. error reporting by an router.</a:t>
            </a:r>
          </a:p>
          <a:p>
            <a:pPr>
              <a:spcBef>
                <a:spcPts val="600"/>
              </a:spcBef>
            </a:pPr>
            <a:r>
              <a:rPr lang="en-AU" dirty="0">
                <a:solidFill>
                  <a:schemeClr val="bg2"/>
                </a:solidFill>
              </a:rPr>
              <a:t>ICMPv4 is the messaging protocol for IPv4. ICMPv6 provides these same services for IPv6 but includes additional functionality. </a:t>
            </a:r>
          </a:p>
          <a:p>
            <a:pPr>
              <a:spcBef>
                <a:spcPts val="600"/>
              </a:spcBef>
            </a:pPr>
            <a:r>
              <a:rPr lang="en-AU" dirty="0">
                <a:solidFill>
                  <a:schemeClr val="bg2"/>
                </a:solidFill>
              </a:rPr>
              <a:t>Common ICMP messages:</a:t>
            </a:r>
          </a:p>
          <a:p>
            <a:pPr marL="514350" indent="-285750">
              <a:spcBef>
                <a:spcPts val="600"/>
              </a:spcBef>
              <a:buFont typeface="Arial" panose="020B0604020202020204" pitchFamily="34" charset="0"/>
              <a:buChar char="–"/>
            </a:pPr>
            <a:r>
              <a:rPr lang="en-AU" sz="1800" dirty="0">
                <a:solidFill>
                  <a:schemeClr val="bg2"/>
                </a:solidFill>
              </a:rPr>
              <a:t>Host confirmation</a:t>
            </a:r>
          </a:p>
          <a:p>
            <a:pPr marL="857250" lvl="2" indent="-285750">
              <a:spcBef>
                <a:spcPts val="600"/>
              </a:spcBef>
              <a:buFont typeface="Wingdings" panose="05000000000000000000" pitchFamily="2" charset="2"/>
              <a:buChar char="Ø"/>
            </a:pPr>
            <a:r>
              <a:rPr lang="en-AU" sz="1400" dirty="0">
                <a:solidFill>
                  <a:schemeClr val="bg2"/>
                </a:solidFill>
              </a:rPr>
              <a:t>An ICMP Echo Message can be used to determine if a host is operational. Host A sends an ICMP </a:t>
            </a:r>
            <a:r>
              <a:rPr lang="en-AU" sz="1400" b="1" dirty="0">
                <a:solidFill>
                  <a:schemeClr val="bg2"/>
                </a:solidFill>
              </a:rPr>
              <a:t>Echo Request</a:t>
            </a:r>
            <a:r>
              <a:rPr lang="en-AU" sz="1400" dirty="0">
                <a:solidFill>
                  <a:schemeClr val="bg2"/>
                </a:solidFill>
              </a:rPr>
              <a:t> to Host B. If the Host B is available, Host B responds with an Echo Reply. </a:t>
            </a:r>
          </a:p>
          <a:p>
            <a:pPr marL="857250" lvl="2" indent="-285750">
              <a:spcBef>
                <a:spcPts val="600"/>
              </a:spcBef>
              <a:buFont typeface="Wingdings" panose="05000000000000000000" pitchFamily="2" charset="2"/>
              <a:buChar char="Ø"/>
            </a:pPr>
            <a:r>
              <a:rPr lang="en-AU" sz="1400" b="1" dirty="0">
                <a:solidFill>
                  <a:schemeClr val="bg2"/>
                </a:solidFill>
              </a:rPr>
              <a:t>This use of the ICMP Echo messages is the basis of the ping utility.</a:t>
            </a:r>
          </a:p>
          <a:p>
            <a:pPr marL="504000" indent="-288000">
              <a:spcBef>
                <a:spcPts val="600"/>
              </a:spcBef>
              <a:buFont typeface="Arial" panose="020B0604020202020204" pitchFamily="34" charset="0"/>
              <a:buChar char="–"/>
            </a:pPr>
            <a:r>
              <a:rPr lang="en-AU" sz="1800" dirty="0">
                <a:solidFill>
                  <a:schemeClr val="bg2"/>
                </a:solidFill>
              </a:rPr>
              <a:t>Destination or Service Unreachable</a:t>
            </a:r>
          </a:p>
          <a:p>
            <a:pPr marL="828000" lvl="3" indent="-285750">
              <a:spcBef>
                <a:spcPts val="600"/>
              </a:spcBef>
              <a:buFont typeface="Wingdings" panose="05000000000000000000" pitchFamily="2" charset="2"/>
              <a:buChar char="Ø"/>
            </a:pPr>
            <a:r>
              <a:rPr lang="en-AU" dirty="0">
                <a:solidFill>
                  <a:schemeClr val="bg2"/>
                </a:solidFill>
              </a:rPr>
              <a:t>When a host or gateway receives a packet that it cannot deliver, it can use an ICMP </a:t>
            </a:r>
            <a:r>
              <a:rPr lang="en-AU" b="1" dirty="0">
                <a:solidFill>
                  <a:schemeClr val="bg2"/>
                </a:solidFill>
              </a:rPr>
              <a:t>Destination Unreachable</a:t>
            </a:r>
            <a:r>
              <a:rPr lang="en-AU" dirty="0">
                <a:solidFill>
                  <a:schemeClr val="bg2"/>
                </a:solidFill>
              </a:rPr>
              <a:t> message to notify the source that the destination or service is unreachable.</a:t>
            </a:r>
          </a:p>
          <a:p>
            <a:pPr marL="504000" lvl="1" indent="-285750">
              <a:spcBef>
                <a:spcPts val="600"/>
              </a:spcBef>
              <a:buFont typeface="Arial" panose="020B0604020202020204" pitchFamily="34" charset="0"/>
              <a:buChar char="–"/>
            </a:pPr>
            <a:r>
              <a:rPr lang="en-AU" dirty="0">
                <a:solidFill>
                  <a:schemeClr val="bg2"/>
                </a:solidFill>
              </a:rPr>
              <a:t>Time exceeded</a:t>
            </a:r>
          </a:p>
          <a:p>
            <a:pPr marL="857250" lvl="2" indent="-285750">
              <a:spcBef>
                <a:spcPts val="600"/>
              </a:spcBef>
              <a:buFont typeface="Wingdings" panose="05000000000000000000" pitchFamily="2" charset="2"/>
              <a:buChar char="Ø"/>
            </a:pPr>
            <a:r>
              <a:rPr lang="en-AU" sz="1400" dirty="0">
                <a:solidFill>
                  <a:schemeClr val="bg2"/>
                </a:solidFill>
              </a:rPr>
              <a:t>Used by a router to indicate that an IPv4 packet cannot be forwarded because the Time to Live (TTL) field of the packet was decremented to 0. </a:t>
            </a:r>
          </a:p>
          <a:p>
            <a:pPr marL="857250" lvl="2" indent="-285750">
              <a:spcBef>
                <a:spcPts val="600"/>
              </a:spcBef>
              <a:buFont typeface="Wingdings" panose="05000000000000000000" pitchFamily="2" charset="2"/>
              <a:buChar char="Ø"/>
            </a:pPr>
            <a:r>
              <a:rPr lang="en-AU" sz="1400" dirty="0">
                <a:solidFill>
                  <a:schemeClr val="bg2"/>
                </a:solidFill>
              </a:rPr>
              <a:t>If a router receives a packet and after it decrements the TTL field in the IPv4 packet by 1, the TTL field is zero, it discards the packet and sends a </a:t>
            </a:r>
            <a:r>
              <a:rPr lang="en-AU" sz="1400" b="1" dirty="0">
                <a:solidFill>
                  <a:schemeClr val="bg2"/>
                </a:solidFill>
              </a:rPr>
              <a:t>Time Exceeded</a:t>
            </a:r>
            <a:r>
              <a:rPr lang="en-AU" sz="1400" dirty="0">
                <a:solidFill>
                  <a:schemeClr val="bg2"/>
                </a:solidFill>
              </a:rPr>
              <a:t> message to the source.</a:t>
            </a:r>
          </a:p>
          <a:p>
            <a:pPr marL="857250" lvl="2" indent="-285750">
              <a:spcBef>
                <a:spcPts val="600"/>
              </a:spcBef>
              <a:buFont typeface="Wingdings" panose="05000000000000000000" pitchFamily="2" charset="2"/>
              <a:buChar char="Ø"/>
            </a:pPr>
            <a:r>
              <a:rPr lang="en-AU" sz="1400" b="1" dirty="0">
                <a:solidFill>
                  <a:schemeClr val="bg2"/>
                </a:solidFill>
              </a:rPr>
              <a:t>Basis of the traceroute utility</a:t>
            </a:r>
          </a:p>
          <a:p>
            <a:pPr>
              <a:spcBef>
                <a:spcPts val="600"/>
              </a:spcBef>
            </a:pPr>
            <a:endParaRPr lang="en-AU" dirty="0">
              <a:solidFill>
                <a:schemeClr val="bg2"/>
              </a:solidFill>
            </a:endParaRPr>
          </a:p>
        </p:txBody>
      </p:sp>
    </p:spTree>
    <p:extLst>
      <p:ext uri="{BB962C8B-B14F-4D97-AF65-F5344CB8AC3E}">
        <p14:creationId xmlns:p14="http://schemas.microsoft.com/office/powerpoint/2010/main" val="404432706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0" y="0"/>
            <a:ext cx="8588861" cy="838200"/>
          </a:xfrm>
        </p:spPr>
        <p:txBody>
          <a:bodyPr/>
          <a:lstStyle/>
          <a:p>
            <a:r>
              <a:rPr lang="en-US" sz="3200" dirty="0"/>
              <a:t>The ping command</a:t>
            </a:r>
          </a:p>
        </p:txBody>
      </p:sp>
      <p:sp>
        <p:nvSpPr>
          <p:cNvPr id="3" name="Text Placeholder 2"/>
          <p:cNvSpPr>
            <a:spLocks noGrp="1"/>
          </p:cNvSpPr>
          <p:nvPr>
            <p:ph type="body" sz="quarter" idx="10"/>
          </p:nvPr>
        </p:nvSpPr>
        <p:spPr>
          <a:xfrm>
            <a:off x="240766" y="946404"/>
            <a:ext cx="8697046" cy="2218137"/>
          </a:xfrm>
        </p:spPr>
        <p:txBody>
          <a:bodyPr/>
          <a:lstStyle/>
          <a:p>
            <a:pPr marL="285750" indent="-285750">
              <a:spcBef>
                <a:spcPts val="600"/>
              </a:spcBef>
            </a:pPr>
            <a:r>
              <a:rPr lang="en-US" sz="2200">
                <a:solidFill>
                  <a:schemeClr val="bg2"/>
                </a:solidFill>
              </a:rPr>
              <a:t>The ping command uses Internet Control Message Protocol (ICMP) to verify Layer 3 connectivity.</a:t>
            </a:r>
          </a:p>
          <a:p>
            <a:pPr marL="285750" indent="-285750">
              <a:spcBef>
                <a:spcPts val="600"/>
              </a:spcBef>
            </a:pPr>
            <a:r>
              <a:rPr lang="en-US" sz="2200">
                <a:solidFill>
                  <a:schemeClr val="bg2"/>
                </a:solidFill>
              </a:rPr>
              <a:t>An effective way to test connectivity</a:t>
            </a:r>
          </a:p>
          <a:p>
            <a:pPr marL="285750" indent="-285750">
              <a:spcBef>
                <a:spcPts val="600"/>
              </a:spcBef>
            </a:pPr>
            <a:r>
              <a:rPr lang="en-AU" sz="2200">
                <a:solidFill>
                  <a:schemeClr val="bg2"/>
                </a:solidFill>
              </a:rPr>
              <a:t>The </a:t>
            </a:r>
            <a:r>
              <a:rPr lang="en-AU" sz="2200" b="1">
                <a:solidFill>
                  <a:schemeClr val="bg2"/>
                </a:solidFill>
              </a:rPr>
              <a:t>ping</a:t>
            </a:r>
            <a:r>
              <a:rPr lang="en-AU" sz="2200">
                <a:solidFill>
                  <a:schemeClr val="bg2"/>
                </a:solidFill>
              </a:rPr>
              <a:t> command will not always pinpoint the nature of a problem, but it can help to identify the source of the problem, an important first step in troubleshooting a network failure.</a:t>
            </a:r>
            <a:endParaRPr lang="en-AU" sz="2200" dirty="0">
              <a:solidFill>
                <a:schemeClr val="bg2"/>
              </a:solidFill>
            </a:endParaRPr>
          </a:p>
        </p:txBody>
      </p:sp>
      <p:pic>
        <p:nvPicPr>
          <p:cNvPr id="2" name="Picture 1">
            <a:extLst>
              <a:ext uri="{FF2B5EF4-FFF2-40B4-BE49-F238E27FC236}">
                <a16:creationId xmlns:a16="http://schemas.microsoft.com/office/drawing/2014/main" id="{16941BBC-56D6-45F9-9FA9-EEF7DA2E9A50}"/>
              </a:ext>
            </a:extLst>
          </p:cNvPr>
          <p:cNvPicPr>
            <a:picLocks noChangeAspect="1"/>
          </p:cNvPicPr>
          <p:nvPr/>
        </p:nvPicPr>
        <p:blipFill>
          <a:blip r:embed="rId3"/>
          <a:stretch>
            <a:fillRect/>
          </a:stretch>
        </p:blipFill>
        <p:spPr>
          <a:xfrm>
            <a:off x="457200" y="4248751"/>
            <a:ext cx="3890357" cy="1662845"/>
          </a:xfrm>
          <a:prstGeom prst="rect">
            <a:avLst/>
          </a:prstGeom>
        </p:spPr>
      </p:pic>
      <p:sp>
        <p:nvSpPr>
          <p:cNvPr id="4" name="Rectangle 3">
            <a:extLst>
              <a:ext uri="{FF2B5EF4-FFF2-40B4-BE49-F238E27FC236}">
                <a16:creationId xmlns:a16="http://schemas.microsoft.com/office/drawing/2014/main" id="{B97C889F-179A-463B-837A-7247DB19C131}"/>
              </a:ext>
            </a:extLst>
          </p:cNvPr>
          <p:cNvSpPr/>
          <p:nvPr/>
        </p:nvSpPr>
        <p:spPr>
          <a:xfrm>
            <a:off x="240766" y="3119717"/>
            <a:ext cx="4510528" cy="1077218"/>
          </a:xfrm>
          <a:prstGeom prst="rect">
            <a:avLst/>
          </a:prstGeom>
        </p:spPr>
        <p:txBody>
          <a:bodyPr wrap="square">
            <a:spAutoFit/>
          </a:bodyPr>
          <a:lstStyle/>
          <a:p>
            <a:pPr marL="285750" indent="-285750">
              <a:spcBef>
                <a:spcPts val="600"/>
              </a:spcBef>
              <a:buFont typeface="Arial" panose="020B0604020202020204" pitchFamily="34" charset="0"/>
              <a:buChar char="•"/>
            </a:pPr>
            <a:r>
              <a:rPr lang="en-AU" sz="1600" dirty="0">
                <a:solidFill>
                  <a:schemeClr val="bg2"/>
                </a:solidFill>
              </a:rPr>
              <a:t>On a Windows 10 host, the </a:t>
            </a:r>
            <a:r>
              <a:rPr lang="en-AU" sz="1600" b="1" dirty="0">
                <a:solidFill>
                  <a:schemeClr val="bg2"/>
                </a:solidFill>
              </a:rPr>
              <a:t>ping</a:t>
            </a:r>
            <a:r>
              <a:rPr lang="en-AU" sz="1600" dirty="0">
                <a:solidFill>
                  <a:schemeClr val="bg2"/>
                </a:solidFill>
              </a:rPr>
              <a:t> command sends four consecutive ICMP echo messages and expects four consecutive ICMP echo replies from the destination.</a:t>
            </a:r>
            <a:endParaRPr lang="en-US" sz="1600" dirty="0">
              <a:solidFill>
                <a:schemeClr val="bg2"/>
              </a:solidFill>
            </a:endParaRPr>
          </a:p>
        </p:txBody>
      </p:sp>
      <p:sp>
        <p:nvSpPr>
          <p:cNvPr id="5" name="Rectangle 4">
            <a:extLst>
              <a:ext uri="{FF2B5EF4-FFF2-40B4-BE49-F238E27FC236}">
                <a16:creationId xmlns:a16="http://schemas.microsoft.com/office/drawing/2014/main" id="{F407F2D2-63F5-4879-AD29-CAB5E98658B1}"/>
              </a:ext>
            </a:extLst>
          </p:cNvPr>
          <p:cNvSpPr/>
          <p:nvPr/>
        </p:nvSpPr>
        <p:spPr>
          <a:xfrm>
            <a:off x="4751294" y="3123746"/>
            <a:ext cx="4132563" cy="1077218"/>
          </a:xfrm>
          <a:prstGeom prst="rect">
            <a:avLst/>
          </a:prstGeom>
        </p:spPr>
        <p:txBody>
          <a:bodyPr wrap="square">
            <a:spAutoFit/>
          </a:bodyPr>
          <a:lstStyle/>
          <a:p>
            <a:pPr marL="285750" indent="-285750">
              <a:buFont typeface="Arial" panose="020B0604020202020204" pitchFamily="34" charset="0"/>
              <a:buChar char="•"/>
            </a:pPr>
            <a:r>
              <a:rPr lang="en-AU" sz="1600" dirty="0">
                <a:solidFill>
                  <a:schemeClr val="bg2"/>
                </a:solidFill>
              </a:rPr>
              <a:t>A Cisco IOS </a:t>
            </a:r>
            <a:r>
              <a:rPr lang="en-AU" sz="1600" b="1" dirty="0">
                <a:solidFill>
                  <a:schemeClr val="bg2"/>
                </a:solidFill>
              </a:rPr>
              <a:t>ping</a:t>
            </a:r>
            <a:r>
              <a:rPr lang="en-AU" sz="1600" dirty="0">
                <a:solidFill>
                  <a:schemeClr val="bg2"/>
                </a:solidFill>
              </a:rPr>
              <a:t> command output varies from a Windows host. For instance, the IOS ping sends five ICMP echo messages, as shown in the output.</a:t>
            </a:r>
            <a:endParaRPr lang="en-US" sz="1600" dirty="0">
              <a:solidFill>
                <a:schemeClr val="bg2"/>
              </a:solidFill>
            </a:endParaRPr>
          </a:p>
        </p:txBody>
      </p:sp>
      <p:pic>
        <p:nvPicPr>
          <p:cNvPr id="6" name="Picture 5">
            <a:extLst>
              <a:ext uri="{FF2B5EF4-FFF2-40B4-BE49-F238E27FC236}">
                <a16:creationId xmlns:a16="http://schemas.microsoft.com/office/drawing/2014/main" id="{0420CD1F-A657-47AC-B445-90BB45C1F2EF}"/>
              </a:ext>
            </a:extLst>
          </p:cNvPr>
          <p:cNvPicPr>
            <a:picLocks noChangeAspect="1"/>
          </p:cNvPicPr>
          <p:nvPr/>
        </p:nvPicPr>
        <p:blipFill>
          <a:blip r:embed="rId4"/>
          <a:stretch>
            <a:fillRect/>
          </a:stretch>
        </p:blipFill>
        <p:spPr>
          <a:xfrm>
            <a:off x="4934986" y="4318233"/>
            <a:ext cx="3765177" cy="919318"/>
          </a:xfrm>
          <a:prstGeom prst="rect">
            <a:avLst/>
          </a:prstGeom>
        </p:spPr>
      </p:pic>
    </p:spTree>
    <p:extLst>
      <p:ext uri="{BB962C8B-B14F-4D97-AF65-F5344CB8AC3E}">
        <p14:creationId xmlns:p14="http://schemas.microsoft.com/office/powerpoint/2010/main" val="1239106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88861" cy="838200"/>
          </a:xfrm>
        </p:spPr>
        <p:txBody>
          <a:bodyPr/>
          <a:lstStyle/>
          <a:p>
            <a:r>
              <a:rPr lang="en-US" sz="3200" dirty="0"/>
              <a:t>Ping - Testing the Local Stack</a:t>
            </a:r>
          </a:p>
        </p:txBody>
      </p:sp>
      <p:pic>
        <p:nvPicPr>
          <p:cNvPr id="3" name="Picture 2" descr="Introduction to Networks - Google Chrome"/>
          <p:cNvPicPr>
            <a:picLocks noChangeAspect="1"/>
          </p:cNvPicPr>
          <p:nvPr/>
        </p:nvPicPr>
        <p:blipFill rotWithShape="1">
          <a:blip r:embed="rId3">
            <a:extLst>
              <a:ext uri="{28A0092B-C50C-407E-A947-70E740481C1C}">
                <a14:useLocalDpi xmlns:a14="http://schemas.microsoft.com/office/drawing/2010/main" val="0"/>
              </a:ext>
            </a:extLst>
          </a:blip>
          <a:srcRect l="20267" t="23064" r="41333" b="17963"/>
          <a:stretch/>
        </p:blipFill>
        <p:spPr>
          <a:xfrm>
            <a:off x="322730" y="1149322"/>
            <a:ext cx="4488084" cy="3693319"/>
          </a:xfrm>
          <a:prstGeom prst="rect">
            <a:avLst/>
          </a:prstGeom>
        </p:spPr>
      </p:pic>
      <p:sp>
        <p:nvSpPr>
          <p:cNvPr id="4" name="Rectangle 3">
            <a:extLst>
              <a:ext uri="{FF2B5EF4-FFF2-40B4-BE49-F238E27FC236}">
                <a16:creationId xmlns:a16="http://schemas.microsoft.com/office/drawing/2014/main" id="{E13DEE54-3400-48AA-9FB4-8E765E5AB5E3}"/>
              </a:ext>
            </a:extLst>
          </p:cNvPr>
          <p:cNvSpPr/>
          <p:nvPr/>
        </p:nvSpPr>
        <p:spPr>
          <a:xfrm>
            <a:off x="4688864" y="1789435"/>
            <a:ext cx="4051724" cy="3693319"/>
          </a:xfrm>
          <a:prstGeom prst="rect">
            <a:avLst/>
          </a:prstGeom>
        </p:spPr>
        <p:txBody>
          <a:bodyPr wrap="square">
            <a:spAutoFit/>
          </a:bodyPr>
          <a:lstStyle/>
          <a:p>
            <a:pPr marL="285750" indent="-285750">
              <a:buFont typeface="Arial" panose="020B0604020202020204" pitchFamily="34" charset="0"/>
              <a:buChar char="•"/>
            </a:pPr>
            <a:r>
              <a:rPr lang="en-AU" dirty="0">
                <a:solidFill>
                  <a:schemeClr val="bg2"/>
                </a:solidFill>
              </a:rPr>
              <a:t>Ping can be used to test the internal configuration of IPv4 or IPv6 on the local host. </a:t>
            </a:r>
          </a:p>
          <a:p>
            <a:pPr marL="285750" indent="-285750">
              <a:buFont typeface="Arial" panose="020B0604020202020204" pitchFamily="34" charset="0"/>
              <a:buChar char="•"/>
            </a:pPr>
            <a:r>
              <a:rPr lang="en-AU" dirty="0">
                <a:solidFill>
                  <a:schemeClr val="bg2"/>
                </a:solidFill>
              </a:rPr>
              <a:t>To perform this test, </a:t>
            </a:r>
            <a:r>
              <a:rPr lang="en-AU" b="1" dirty="0">
                <a:solidFill>
                  <a:schemeClr val="bg2"/>
                </a:solidFill>
              </a:rPr>
              <a:t>ping</a:t>
            </a:r>
            <a:r>
              <a:rPr lang="en-AU" dirty="0">
                <a:solidFill>
                  <a:schemeClr val="bg2"/>
                </a:solidFill>
              </a:rPr>
              <a:t> the local loopback address of 127.0.0.1 for IPv4 (::1 for IPv6).</a:t>
            </a:r>
          </a:p>
          <a:p>
            <a:pPr marL="285750" indent="-285750">
              <a:buFont typeface="Arial" panose="020B0604020202020204" pitchFamily="34" charset="0"/>
              <a:buChar char="•"/>
            </a:pPr>
            <a:r>
              <a:rPr lang="en-AU" dirty="0">
                <a:solidFill>
                  <a:schemeClr val="bg2"/>
                </a:solidFill>
              </a:rPr>
              <a:t>A response from 127.0.0.1 for IPv4, or ::1 for IPv6, indicates that IP is properly installed on the host. </a:t>
            </a:r>
          </a:p>
          <a:p>
            <a:pPr marL="285750" indent="-285750">
              <a:buFont typeface="Arial" panose="020B0604020202020204" pitchFamily="34" charset="0"/>
              <a:buChar char="•"/>
            </a:pPr>
            <a:r>
              <a:rPr lang="en-AU" dirty="0">
                <a:solidFill>
                  <a:schemeClr val="bg2"/>
                </a:solidFill>
              </a:rPr>
              <a:t>This response is not, however, an indication that the addresses, masks, or gateways are properly configured. </a:t>
            </a:r>
          </a:p>
        </p:txBody>
      </p:sp>
    </p:spTree>
    <p:extLst>
      <p:ext uri="{BB962C8B-B14F-4D97-AF65-F5344CB8AC3E}">
        <p14:creationId xmlns:p14="http://schemas.microsoft.com/office/powerpoint/2010/main" val="639130577"/>
      </p:ext>
    </p:extLst>
  </p:cSld>
  <p:clrMapOvr>
    <a:masterClrMapping/>
  </p:clrMapOvr>
  <p:transition>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0800"/>
            <a:ext cx="9144000" cy="838200"/>
          </a:xfrm>
        </p:spPr>
        <p:txBody>
          <a:bodyPr/>
          <a:lstStyle/>
          <a:p>
            <a:r>
              <a:rPr lang="en-US" sz="3200" dirty="0"/>
              <a:t>Ping –Testing Connectivity to the Local LAN</a:t>
            </a:r>
          </a:p>
        </p:txBody>
      </p:sp>
      <p:sp>
        <p:nvSpPr>
          <p:cNvPr id="3" name="Rectangle 2"/>
          <p:cNvSpPr/>
          <p:nvPr/>
        </p:nvSpPr>
        <p:spPr>
          <a:xfrm>
            <a:off x="156881" y="787400"/>
            <a:ext cx="8709213" cy="1938992"/>
          </a:xfrm>
          <a:prstGeom prst="rect">
            <a:avLst/>
          </a:prstGeom>
        </p:spPr>
        <p:txBody>
          <a:bodyPr wrap="square">
            <a:spAutoFit/>
          </a:bodyPr>
          <a:lstStyle/>
          <a:p>
            <a:pPr marL="342900" indent="-342900">
              <a:buFont typeface="Arial" panose="020B0604020202020204" pitchFamily="34" charset="0"/>
              <a:buChar char="•"/>
            </a:pPr>
            <a:r>
              <a:rPr lang="en-AU" sz="2000" dirty="0">
                <a:solidFill>
                  <a:schemeClr val="bg2"/>
                </a:solidFill>
              </a:rPr>
              <a:t>To test host’s connectivity to the local network, pinging to default gateway is most often used as the router is normally always operational. </a:t>
            </a:r>
          </a:p>
          <a:p>
            <a:pPr marL="342900" indent="-342900">
              <a:buFont typeface="Arial" panose="020B0604020202020204" pitchFamily="34" charset="0"/>
              <a:buChar char="•"/>
            </a:pPr>
            <a:r>
              <a:rPr lang="en-AU" sz="2000" dirty="0">
                <a:solidFill>
                  <a:schemeClr val="bg2"/>
                </a:solidFill>
              </a:rPr>
              <a:t>If the gateway address does not respond, a ping can be sent to the IP address of another host on the local network known to be operational.</a:t>
            </a:r>
          </a:p>
          <a:p>
            <a:pPr marL="342900" indent="-342900">
              <a:buFont typeface="Arial" panose="020B0604020202020204" pitchFamily="34" charset="0"/>
              <a:buChar char="•"/>
            </a:pPr>
            <a:r>
              <a:rPr lang="en-AU" sz="2000" dirty="0">
                <a:solidFill>
                  <a:schemeClr val="bg2"/>
                </a:solidFill>
              </a:rPr>
              <a:t>If either the gateway or another host responds, then the local host can successfully communicate over the local network. </a:t>
            </a:r>
          </a:p>
        </p:txBody>
      </p:sp>
      <p:pic>
        <p:nvPicPr>
          <p:cNvPr id="5" name="Picture 4"/>
          <p:cNvPicPr>
            <a:picLocks noChangeAspect="1"/>
          </p:cNvPicPr>
          <p:nvPr/>
        </p:nvPicPr>
        <p:blipFill>
          <a:blip r:embed="rId3"/>
          <a:stretch>
            <a:fillRect/>
          </a:stretch>
        </p:blipFill>
        <p:spPr>
          <a:xfrm>
            <a:off x="4437529" y="2726392"/>
            <a:ext cx="4410192" cy="3430852"/>
          </a:xfrm>
          <a:prstGeom prst="rect">
            <a:avLst/>
          </a:prstGeom>
        </p:spPr>
      </p:pic>
      <p:sp>
        <p:nvSpPr>
          <p:cNvPr id="6" name="Rectangle 5"/>
          <p:cNvSpPr/>
          <p:nvPr/>
        </p:nvSpPr>
        <p:spPr>
          <a:xfrm>
            <a:off x="156881" y="2726392"/>
            <a:ext cx="4280648" cy="3293209"/>
          </a:xfrm>
          <a:prstGeom prst="rect">
            <a:avLst/>
          </a:prstGeom>
        </p:spPr>
        <p:txBody>
          <a:bodyPr wrap="square">
            <a:spAutoFit/>
          </a:bodyPr>
          <a:lstStyle/>
          <a:p>
            <a:pPr marL="342900" indent="-342900">
              <a:buFont typeface="Arial" panose="020B0604020202020204" pitchFamily="34" charset="0"/>
              <a:buChar char="•"/>
            </a:pPr>
            <a:r>
              <a:rPr lang="en-AU" sz="2000" dirty="0">
                <a:solidFill>
                  <a:schemeClr val="bg2"/>
                </a:solidFill>
              </a:rPr>
              <a:t>If the gateway does not respond but another host does, this could indicate a problem with the router interface serving as the gateway.</a:t>
            </a:r>
          </a:p>
          <a:p>
            <a:pPr marL="800100" lvl="1" indent="-342900">
              <a:buFont typeface="Arial" panose="020B0604020202020204" pitchFamily="34" charset="0"/>
              <a:buChar char="─"/>
            </a:pPr>
            <a:r>
              <a:rPr lang="en-AU" sz="1600" dirty="0">
                <a:solidFill>
                  <a:schemeClr val="bg2"/>
                </a:solidFill>
              </a:rPr>
              <a:t>One possibility is that the wrong gateway address has been configured on the host. </a:t>
            </a:r>
          </a:p>
          <a:p>
            <a:pPr marL="800100" lvl="1" indent="-342900">
              <a:buFont typeface="Arial" panose="020B0604020202020204" pitchFamily="34" charset="0"/>
              <a:buChar char="─"/>
            </a:pPr>
            <a:r>
              <a:rPr lang="en-AU" sz="1600" dirty="0">
                <a:solidFill>
                  <a:schemeClr val="bg2"/>
                </a:solidFill>
              </a:rPr>
              <a:t>Another possibility is that the router interface may be fully operational but have security applied to it that prevents it from processing or responding to ping requests.</a:t>
            </a:r>
          </a:p>
        </p:txBody>
      </p:sp>
    </p:spTree>
    <p:extLst>
      <p:ext uri="{BB962C8B-B14F-4D97-AF65-F5344CB8AC3E}">
        <p14:creationId xmlns:p14="http://schemas.microsoft.com/office/powerpoint/2010/main" val="215499577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302" y="-44824"/>
            <a:ext cx="8588861" cy="838200"/>
          </a:xfrm>
        </p:spPr>
        <p:txBody>
          <a:bodyPr/>
          <a:lstStyle/>
          <a:p>
            <a:r>
              <a:rPr lang="en-US" sz="3200" dirty="0"/>
              <a:t>Ping – Testing Connectivity to Remote</a:t>
            </a:r>
          </a:p>
        </p:txBody>
      </p:sp>
      <p:pic>
        <p:nvPicPr>
          <p:cNvPr id="3" name="Picture 2" descr="Introduction to Networks - Google Chrome"/>
          <p:cNvPicPr>
            <a:picLocks noChangeAspect="1"/>
          </p:cNvPicPr>
          <p:nvPr/>
        </p:nvPicPr>
        <p:blipFill rotWithShape="1">
          <a:blip r:embed="rId3">
            <a:extLst>
              <a:ext uri="{28A0092B-C50C-407E-A947-70E740481C1C}">
                <a14:useLocalDpi xmlns:a14="http://schemas.microsoft.com/office/drawing/2010/main" val="0"/>
              </a:ext>
            </a:extLst>
          </a:blip>
          <a:srcRect l="20267" t="23064" r="41200" b="26174"/>
          <a:stretch/>
        </p:blipFill>
        <p:spPr>
          <a:xfrm>
            <a:off x="257158" y="1253595"/>
            <a:ext cx="4027973" cy="2843275"/>
          </a:xfrm>
          <a:prstGeom prst="rect">
            <a:avLst/>
          </a:prstGeom>
        </p:spPr>
      </p:pic>
      <p:sp>
        <p:nvSpPr>
          <p:cNvPr id="17" name="Rectangle 16">
            <a:extLst>
              <a:ext uri="{FF2B5EF4-FFF2-40B4-BE49-F238E27FC236}">
                <a16:creationId xmlns:a16="http://schemas.microsoft.com/office/drawing/2014/main" id="{F1684F73-07DF-48EE-B738-BA59CF94F20E}"/>
              </a:ext>
            </a:extLst>
          </p:cNvPr>
          <p:cNvSpPr/>
          <p:nvPr/>
        </p:nvSpPr>
        <p:spPr>
          <a:xfrm>
            <a:off x="4285131" y="999832"/>
            <a:ext cx="4572000" cy="5386090"/>
          </a:xfrm>
          <a:prstGeom prst="rect">
            <a:avLst/>
          </a:prstGeom>
        </p:spPr>
        <p:txBody>
          <a:bodyPr>
            <a:spAutoFit/>
          </a:bodyPr>
          <a:lstStyle/>
          <a:p>
            <a:r>
              <a:rPr lang="en-AU" sz="2000" dirty="0">
                <a:solidFill>
                  <a:schemeClr val="bg2"/>
                </a:solidFill>
              </a:rPr>
              <a:t>If a ping to a remote host is successful, the operation of a large piece of the internetwork can be verified:</a:t>
            </a:r>
          </a:p>
          <a:p>
            <a:pPr marL="342900" indent="-342900">
              <a:buFont typeface="Arial" panose="020B0604020202020204" pitchFamily="34" charset="0"/>
              <a:buChar char="•"/>
            </a:pPr>
            <a:r>
              <a:rPr lang="en-AU" sz="2000" dirty="0">
                <a:solidFill>
                  <a:schemeClr val="bg2"/>
                </a:solidFill>
              </a:rPr>
              <a:t>the operation of the router serving as the default gateway</a:t>
            </a:r>
          </a:p>
          <a:p>
            <a:pPr marL="342900" indent="-342900">
              <a:buFont typeface="Arial" panose="020B0604020202020204" pitchFamily="34" charset="0"/>
              <a:buChar char="•"/>
            </a:pPr>
            <a:r>
              <a:rPr lang="en-AU" sz="2000" dirty="0">
                <a:solidFill>
                  <a:schemeClr val="bg2"/>
                </a:solidFill>
              </a:rPr>
              <a:t>the operation of all other routers that might be in the path between the local network and the network of the remote host.</a:t>
            </a:r>
          </a:p>
          <a:p>
            <a:pPr marL="342900" indent="-342900">
              <a:buFont typeface="Arial" panose="020B0604020202020204" pitchFamily="34" charset="0"/>
              <a:buChar char="•"/>
            </a:pPr>
            <a:r>
              <a:rPr lang="en-AU" sz="2000" dirty="0">
                <a:solidFill>
                  <a:schemeClr val="bg2"/>
                </a:solidFill>
              </a:rPr>
              <a:t>the functionality of the remote host: </a:t>
            </a:r>
          </a:p>
          <a:p>
            <a:pPr marL="800100" lvl="1" indent="-342900">
              <a:buFont typeface="Arial" panose="020B0604020202020204" pitchFamily="34" charset="0"/>
              <a:buChar char="–"/>
            </a:pPr>
            <a:r>
              <a:rPr lang="en-AU" sz="1600" dirty="0">
                <a:solidFill>
                  <a:schemeClr val="bg2"/>
                </a:solidFill>
              </a:rPr>
              <a:t>If the remote host could not communicate outside of its local network, it would not have responded.</a:t>
            </a:r>
          </a:p>
          <a:p>
            <a:pPr lvl="1"/>
            <a:endParaRPr lang="en-AU" sz="1600" dirty="0">
              <a:solidFill>
                <a:schemeClr val="bg2"/>
              </a:solidFill>
            </a:endParaRPr>
          </a:p>
          <a:p>
            <a:r>
              <a:rPr lang="en-AU" sz="1600" b="1" dirty="0">
                <a:solidFill>
                  <a:schemeClr val="bg2"/>
                </a:solidFill>
              </a:rPr>
              <a:t>Note</a:t>
            </a:r>
            <a:r>
              <a:rPr lang="en-AU" sz="1600" dirty="0">
                <a:solidFill>
                  <a:schemeClr val="bg2"/>
                </a:solidFill>
              </a:rPr>
              <a:t>: Many network administrators limit or prohibit the entry of ICMP messages into the corporate network; therefore, the lack of a </a:t>
            </a:r>
            <a:r>
              <a:rPr lang="en-AU" sz="1600" b="1" dirty="0">
                <a:solidFill>
                  <a:schemeClr val="bg2"/>
                </a:solidFill>
              </a:rPr>
              <a:t>ping</a:t>
            </a:r>
            <a:r>
              <a:rPr lang="en-AU" sz="1600" dirty="0">
                <a:solidFill>
                  <a:schemeClr val="bg2"/>
                </a:solidFill>
              </a:rPr>
              <a:t> response could be due to security restrictions.</a:t>
            </a:r>
            <a:endParaRPr lang="en-AU" sz="1600" b="0" i="0" dirty="0">
              <a:solidFill>
                <a:schemeClr val="bg2"/>
              </a:solidFill>
              <a:effectLst/>
            </a:endParaRPr>
          </a:p>
        </p:txBody>
      </p:sp>
      <p:sp>
        <p:nvSpPr>
          <p:cNvPr id="18" name="Rectangle 17">
            <a:extLst>
              <a:ext uri="{FF2B5EF4-FFF2-40B4-BE49-F238E27FC236}">
                <a16:creationId xmlns:a16="http://schemas.microsoft.com/office/drawing/2014/main" id="{9168F965-08C5-4448-ACED-51BD659F5DE4}"/>
              </a:ext>
            </a:extLst>
          </p:cNvPr>
          <p:cNvSpPr/>
          <p:nvPr/>
        </p:nvSpPr>
        <p:spPr>
          <a:xfrm>
            <a:off x="346805" y="4290083"/>
            <a:ext cx="3561807" cy="1754326"/>
          </a:xfrm>
          <a:prstGeom prst="rect">
            <a:avLst/>
          </a:prstGeom>
        </p:spPr>
        <p:txBody>
          <a:bodyPr wrap="square">
            <a:spAutoFit/>
          </a:bodyPr>
          <a:lstStyle/>
          <a:p>
            <a:r>
              <a:rPr lang="en-AU" dirty="0">
                <a:solidFill>
                  <a:schemeClr val="bg2"/>
                </a:solidFill>
              </a:rPr>
              <a:t>The local host can ping an operational IPv4 host of a remote network, as shown in the figure: ping from 10.0.0.1 to 10.0.1.1. The router uses its IP routing table to forward the packets.</a:t>
            </a:r>
          </a:p>
        </p:txBody>
      </p:sp>
    </p:spTree>
    <p:extLst>
      <p:ext uri="{BB962C8B-B14F-4D97-AF65-F5344CB8AC3E}">
        <p14:creationId xmlns:p14="http://schemas.microsoft.com/office/powerpoint/2010/main" val="3450082203"/>
      </p:ext>
    </p:extLst>
  </p:cSld>
  <p:clrMapOvr>
    <a:masterClrMapping/>
  </p:clrMapOvr>
  <p:transition>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88861" cy="838200"/>
          </a:xfrm>
        </p:spPr>
        <p:txBody>
          <a:bodyPr/>
          <a:lstStyle/>
          <a:p>
            <a:r>
              <a:rPr lang="en-US" sz="3200" dirty="0"/>
              <a:t>Tracert/ Traceroute – Testing the Path</a:t>
            </a:r>
          </a:p>
        </p:txBody>
      </p:sp>
      <p:pic>
        <p:nvPicPr>
          <p:cNvPr id="3" name="Picture 2"/>
          <p:cNvPicPr>
            <a:picLocks noChangeAspect="1"/>
          </p:cNvPicPr>
          <p:nvPr/>
        </p:nvPicPr>
        <p:blipFill>
          <a:blip r:embed="rId3"/>
          <a:stretch>
            <a:fillRect/>
          </a:stretch>
        </p:blipFill>
        <p:spPr>
          <a:xfrm>
            <a:off x="287023" y="4324968"/>
            <a:ext cx="4130899" cy="2026478"/>
          </a:xfrm>
          <a:prstGeom prst="rect">
            <a:avLst/>
          </a:prstGeom>
        </p:spPr>
      </p:pic>
      <p:sp>
        <p:nvSpPr>
          <p:cNvPr id="4" name="Rectangle 3"/>
          <p:cNvSpPr/>
          <p:nvPr/>
        </p:nvSpPr>
        <p:spPr>
          <a:xfrm>
            <a:off x="154230" y="873424"/>
            <a:ext cx="8280400" cy="3416320"/>
          </a:xfrm>
          <a:prstGeom prst="rect">
            <a:avLst/>
          </a:prstGeom>
        </p:spPr>
        <p:txBody>
          <a:bodyPr wrap="square">
            <a:spAutoFit/>
          </a:bodyPr>
          <a:lstStyle/>
          <a:p>
            <a:pPr marL="342900" indent="-342900">
              <a:buFont typeface="Arial" panose="020B0604020202020204" pitchFamily="34" charset="0"/>
              <a:buChar char="•"/>
            </a:pPr>
            <a:r>
              <a:rPr lang="en-AU" sz="2000" dirty="0">
                <a:solidFill>
                  <a:schemeClr val="bg2"/>
                </a:solidFill>
              </a:rPr>
              <a:t>Ping is used to test connectivity between two hosts but does not provide information about the details of devices between the hosts. </a:t>
            </a:r>
          </a:p>
          <a:p>
            <a:pPr marL="342900" indent="-342900">
              <a:buFont typeface="Arial" panose="020B0604020202020204" pitchFamily="34" charset="0"/>
              <a:buChar char="•"/>
            </a:pPr>
            <a:r>
              <a:rPr lang="en-AU" sz="2000" dirty="0">
                <a:solidFill>
                  <a:schemeClr val="bg2"/>
                </a:solidFill>
              </a:rPr>
              <a:t>Tracert (windows based system) or Traceroute (Cisco IOS or Unix) is a utility that generates a list of </a:t>
            </a:r>
            <a:r>
              <a:rPr lang="en-AU" sz="2000" b="1" dirty="0">
                <a:solidFill>
                  <a:schemeClr val="bg2"/>
                </a:solidFill>
              </a:rPr>
              <a:t>hops</a:t>
            </a:r>
            <a:r>
              <a:rPr lang="en-AU" sz="2000" dirty="0">
                <a:solidFill>
                  <a:schemeClr val="bg2"/>
                </a:solidFill>
              </a:rPr>
              <a:t> that were successfully reached along the </a:t>
            </a:r>
            <a:r>
              <a:rPr lang="en-AU" sz="2000" b="1" dirty="0">
                <a:solidFill>
                  <a:schemeClr val="bg2"/>
                </a:solidFill>
              </a:rPr>
              <a:t>path</a:t>
            </a:r>
            <a:r>
              <a:rPr lang="en-AU" sz="2000" dirty="0">
                <a:solidFill>
                  <a:schemeClr val="bg2"/>
                </a:solidFill>
              </a:rPr>
              <a:t>. </a:t>
            </a:r>
          </a:p>
          <a:p>
            <a:pPr marL="800100" lvl="1" indent="-342900">
              <a:buFont typeface="Arial" panose="020B0604020202020204" pitchFamily="34" charset="0"/>
              <a:buChar char="─"/>
            </a:pPr>
            <a:r>
              <a:rPr lang="en-AU" sz="1600" dirty="0">
                <a:solidFill>
                  <a:schemeClr val="bg2"/>
                </a:solidFill>
              </a:rPr>
              <a:t>If the data reaches the destination, then the trace lists the interface of every router in the path between the hosts. </a:t>
            </a:r>
          </a:p>
          <a:p>
            <a:pPr marL="800100" lvl="1" indent="-342900">
              <a:buFont typeface="Arial" panose="020B0604020202020204" pitchFamily="34" charset="0"/>
              <a:buChar char="─"/>
            </a:pPr>
            <a:r>
              <a:rPr lang="en-AU" sz="1600" dirty="0">
                <a:solidFill>
                  <a:schemeClr val="bg2"/>
                </a:solidFill>
              </a:rPr>
              <a:t>If the data fails at some hop along the way, the address of the last router that responded to the trace can provide an indication of where the problem or security restrictions are found. An asterisk (*) is used to indicate a lost or </a:t>
            </a:r>
            <a:r>
              <a:rPr lang="en-AU" sz="1600" dirty="0" err="1">
                <a:solidFill>
                  <a:schemeClr val="bg2"/>
                </a:solidFill>
              </a:rPr>
              <a:t>unreplied</a:t>
            </a:r>
            <a:r>
              <a:rPr lang="en-AU" sz="1600" dirty="0">
                <a:solidFill>
                  <a:schemeClr val="bg2"/>
                </a:solidFill>
              </a:rPr>
              <a:t> packet</a:t>
            </a:r>
          </a:p>
          <a:p>
            <a:pPr marL="342900" indent="-342900">
              <a:buFont typeface="Arial" panose="020B0604020202020204" pitchFamily="34" charset="0"/>
              <a:buChar char="•"/>
            </a:pPr>
            <a:endParaRPr lang="en-AU" sz="2000" dirty="0"/>
          </a:p>
        </p:txBody>
      </p:sp>
      <p:pic>
        <p:nvPicPr>
          <p:cNvPr id="5" name="Picture 3">
            <a:extLst>
              <a:ext uri="{FF2B5EF4-FFF2-40B4-BE49-F238E27FC236}">
                <a16:creationId xmlns:a16="http://schemas.microsoft.com/office/drawing/2014/main" id="{92654058-BBB9-46C1-97D3-CDD5DF8D1F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3735" y="5912138"/>
            <a:ext cx="2695001" cy="8734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a:extLst>
              <a:ext uri="{FF2B5EF4-FFF2-40B4-BE49-F238E27FC236}">
                <a16:creationId xmlns:a16="http://schemas.microsoft.com/office/drawing/2014/main" id="{51B8E1EB-6FA0-4426-AF06-C5AD22AA06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3374" y="3693108"/>
            <a:ext cx="2875362" cy="2219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a:extLst>
              <a:ext uri="{FF2B5EF4-FFF2-40B4-BE49-F238E27FC236}">
                <a16:creationId xmlns:a16="http://schemas.microsoft.com/office/drawing/2014/main" id="{DFE7BA8C-DEA3-477D-9B13-E4187451C7A4}"/>
              </a:ext>
            </a:extLst>
          </p:cNvPr>
          <p:cNvSpPr txBox="1"/>
          <p:nvPr/>
        </p:nvSpPr>
        <p:spPr>
          <a:xfrm>
            <a:off x="340659" y="4026802"/>
            <a:ext cx="3783105" cy="276999"/>
          </a:xfrm>
          <a:prstGeom prst="rect">
            <a:avLst/>
          </a:prstGeom>
          <a:noFill/>
        </p:spPr>
        <p:txBody>
          <a:bodyPr wrap="square" rtlCol="0">
            <a:spAutoFit/>
          </a:bodyPr>
          <a:lstStyle/>
          <a:p>
            <a:r>
              <a:rPr lang="en-AU" sz="1200" dirty="0">
                <a:solidFill>
                  <a:schemeClr val="bg2"/>
                </a:solidFill>
              </a:rPr>
              <a:t>A successful trace to the destination www.cisco.com:</a:t>
            </a:r>
            <a:endParaRPr lang="en-US" sz="1200" dirty="0">
              <a:solidFill>
                <a:schemeClr val="bg2"/>
              </a:solidFill>
            </a:endParaRPr>
          </a:p>
        </p:txBody>
      </p:sp>
      <p:sp>
        <p:nvSpPr>
          <p:cNvPr id="8" name="Speech Bubble: Oval 7">
            <a:extLst>
              <a:ext uri="{FF2B5EF4-FFF2-40B4-BE49-F238E27FC236}">
                <a16:creationId xmlns:a16="http://schemas.microsoft.com/office/drawing/2014/main" id="{7F93BCCD-941C-4371-8D86-75CA40655A6A}"/>
              </a:ext>
            </a:extLst>
          </p:cNvPr>
          <p:cNvSpPr/>
          <p:nvPr/>
        </p:nvSpPr>
        <p:spPr>
          <a:xfrm>
            <a:off x="7788736" y="5439799"/>
            <a:ext cx="1355264" cy="472339"/>
          </a:xfrm>
          <a:prstGeom prst="wedgeEllipseCallout">
            <a:avLst>
              <a:gd name="adj1" fmla="val -70925"/>
              <a:gd name="adj2" fmla="val 134786"/>
            </a:avLst>
          </a:prstGeom>
          <a:noFill/>
          <a:ln>
            <a:solidFill>
              <a:schemeClr val="tx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dirty="0">
                <a:solidFill>
                  <a:schemeClr val="bg2"/>
                </a:solidFill>
              </a:rPr>
              <a:t>Where is the problem?</a:t>
            </a:r>
            <a:endParaRPr lang="en-US" sz="1000" dirty="0">
              <a:solidFill>
                <a:schemeClr val="bg2"/>
              </a:solidFill>
            </a:endParaRPr>
          </a:p>
        </p:txBody>
      </p:sp>
    </p:spTree>
    <p:extLst>
      <p:ext uri="{BB962C8B-B14F-4D97-AF65-F5344CB8AC3E}">
        <p14:creationId xmlns:p14="http://schemas.microsoft.com/office/powerpoint/2010/main" val="63943140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802" y="0"/>
            <a:ext cx="8588861" cy="838200"/>
          </a:xfrm>
        </p:spPr>
        <p:txBody>
          <a:bodyPr/>
          <a:lstStyle/>
          <a:p>
            <a:r>
              <a:rPr lang="en-US" sz="3200" dirty="0"/>
              <a:t>Traceroute – Testing the Path</a:t>
            </a:r>
          </a:p>
        </p:txBody>
      </p:sp>
      <p:sp>
        <p:nvSpPr>
          <p:cNvPr id="3" name="Rectangle 2"/>
          <p:cNvSpPr/>
          <p:nvPr/>
        </p:nvSpPr>
        <p:spPr>
          <a:xfrm>
            <a:off x="294481" y="838200"/>
            <a:ext cx="8555037" cy="5447645"/>
          </a:xfrm>
          <a:prstGeom prst="rect">
            <a:avLst/>
          </a:prstGeom>
        </p:spPr>
        <p:txBody>
          <a:bodyPr wrap="square">
            <a:spAutoFit/>
          </a:bodyPr>
          <a:lstStyle/>
          <a:p>
            <a:pPr marL="342900" indent="-342900">
              <a:buFont typeface="Arial" panose="020B0604020202020204" pitchFamily="34" charset="0"/>
              <a:buChar char="•"/>
            </a:pPr>
            <a:r>
              <a:rPr lang="en-AU" sz="2200" dirty="0">
                <a:solidFill>
                  <a:schemeClr val="bg2"/>
                </a:solidFill>
              </a:rPr>
              <a:t>Traceroute works by making use of </a:t>
            </a:r>
          </a:p>
          <a:p>
            <a:pPr marL="800100" lvl="1" indent="-342900">
              <a:buFont typeface="Arial" panose="020B0604020202020204" pitchFamily="34" charset="0"/>
              <a:buChar char="─"/>
            </a:pPr>
            <a:r>
              <a:rPr lang="en-AU" dirty="0">
                <a:solidFill>
                  <a:schemeClr val="bg2"/>
                </a:solidFill>
              </a:rPr>
              <a:t>the TTL field in IPv4 and the Hop Limit field in IPv6 headers, and </a:t>
            </a:r>
          </a:p>
          <a:p>
            <a:pPr marL="800100" lvl="1" indent="-342900">
              <a:spcAft>
                <a:spcPts val="600"/>
              </a:spcAft>
              <a:buFont typeface="Arial" panose="020B0604020202020204" pitchFamily="34" charset="0"/>
              <a:buChar char="─"/>
            </a:pPr>
            <a:r>
              <a:rPr lang="en-AU" dirty="0">
                <a:solidFill>
                  <a:schemeClr val="bg2"/>
                </a:solidFill>
              </a:rPr>
              <a:t>the ICMP time exceeded message.</a:t>
            </a:r>
          </a:p>
          <a:p>
            <a:pPr marL="342900" indent="-342900">
              <a:buFont typeface="Arial" panose="020B0604020202020204" pitchFamily="34" charset="0"/>
              <a:buChar char="•"/>
            </a:pPr>
            <a:r>
              <a:rPr lang="en-AU" sz="2200" dirty="0">
                <a:solidFill>
                  <a:schemeClr val="bg2"/>
                </a:solidFill>
              </a:rPr>
              <a:t>The first sequence of messages sent from traceroute have TTL = 1 </a:t>
            </a:r>
            <a:r>
              <a:rPr lang="en-AU" sz="2200" dirty="0">
                <a:solidFill>
                  <a:schemeClr val="bg2"/>
                </a:solidFill>
                <a:sym typeface="Wingdings" panose="05000000000000000000" pitchFamily="2" charset="2"/>
              </a:rPr>
              <a:t> </a:t>
            </a:r>
            <a:r>
              <a:rPr lang="en-AU" sz="2200" dirty="0">
                <a:solidFill>
                  <a:schemeClr val="bg2"/>
                </a:solidFill>
              </a:rPr>
              <a:t>time out the IPv4 packet at the 1st router. </a:t>
            </a:r>
          </a:p>
          <a:p>
            <a:pPr marL="800100" lvl="1" indent="-342900">
              <a:spcAft>
                <a:spcPts val="600"/>
              </a:spcAft>
              <a:buFont typeface="Arial" panose="020B0604020202020204" pitchFamily="34" charset="0"/>
              <a:buChar char="─"/>
            </a:pPr>
            <a:r>
              <a:rPr lang="en-AU" dirty="0">
                <a:solidFill>
                  <a:schemeClr val="bg2"/>
                </a:solidFill>
              </a:rPr>
              <a:t>This router then responds with an ICMPv4 time exceeded message. Traceroute now has the address of the first hop.</a:t>
            </a:r>
          </a:p>
          <a:p>
            <a:pPr marL="342900" indent="-342900">
              <a:buFont typeface="Arial" panose="020B0604020202020204" pitchFamily="34" charset="0"/>
              <a:buChar char="•"/>
            </a:pPr>
            <a:r>
              <a:rPr lang="en-AU" sz="2200" dirty="0">
                <a:solidFill>
                  <a:schemeClr val="bg2"/>
                </a:solidFill>
              </a:rPr>
              <a:t>Traceroute then progressively increments the TTL field (2, 3, 4...) for each sequence of messages. </a:t>
            </a:r>
          </a:p>
          <a:p>
            <a:pPr marL="800100" lvl="1" indent="-342900">
              <a:spcAft>
                <a:spcPts val="600"/>
              </a:spcAft>
              <a:buFont typeface="Arial" panose="020B0604020202020204" pitchFamily="34" charset="0"/>
              <a:buChar char="─"/>
            </a:pPr>
            <a:r>
              <a:rPr lang="en-AU" dirty="0">
                <a:solidFill>
                  <a:schemeClr val="bg2"/>
                </a:solidFill>
              </a:rPr>
              <a:t>This provides the trace with the address of each hop as the packets timeout further down the path. </a:t>
            </a:r>
          </a:p>
          <a:p>
            <a:pPr marL="342900" indent="-342900">
              <a:spcAft>
                <a:spcPts val="600"/>
              </a:spcAft>
              <a:buFont typeface="Arial" panose="020B0604020202020204" pitchFamily="34" charset="0"/>
              <a:buChar char="•"/>
            </a:pPr>
            <a:r>
              <a:rPr lang="en-AU" sz="2200" dirty="0">
                <a:solidFill>
                  <a:schemeClr val="bg2"/>
                </a:solidFill>
              </a:rPr>
              <a:t>The TTL field continues to be increased until the destination is reached, or it is incremented to a predefined maximum.</a:t>
            </a:r>
          </a:p>
          <a:p>
            <a:pPr marL="342900" indent="-342900">
              <a:buFont typeface="Arial" panose="020B0604020202020204" pitchFamily="34" charset="0"/>
              <a:buChar char="•"/>
            </a:pPr>
            <a:r>
              <a:rPr lang="en-AU" sz="2200" dirty="0">
                <a:solidFill>
                  <a:schemeClr val="bg2"/>
                </a:solidFill>
              </a:rPr>
              <a:t>After the final destination is reached, the host responds with either an ICMP port unreachable message or an ICMP echo reply message</a:t>
            </a:r>
            <a:endParaRPr lang="en-AU" sz="2200" b="0" i="0" dirty="0">
              <a:solidFill>
                <a:schemeClr val="bg2"/>
              </a:solidFill>
              <a:effectLst/>
            </a:endParaRPr>
          </a:p>
        </p:txBody>
      </p:sp>
    </p:spTree>
    <p:extLst>
      <p:ext uri="{BB962C8B-B14F-4D97-AF65-F5344CB8AC3E}">
        <p14:creationId xmlns:p14="http://schemas.microsoft.com/office/powerpoint/2010/main" val="56249868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88861" cy="838200"/>
          </a:xfrm>
        </p:spPr>
        <p:txBody>
          <a:bodyPr/>
          <a:lstStyle/>
          <a:p>
            <a:r>
              <a:rPr lang="en-US" sz="3200" dirty="0"/>
              <a:t>Traceroute – Testing the Path</a:t>
            </a:r>
          </a:p>
        </p:txBody>
      </p:sp>
      <p:pic>
        <p:nvPicPr>
          <p:cNvPr id="7" name="tracert-notitle">
            <a:hlinkClick r:id="" action="ppaction://media"/>
            <a:extLst>
              <a:ext uri="{FF2B5EF4-FFF2-40B4-BE49-F238E27FC236}">
                <a16:creationId xmlns:a16="http://schemas.microsoft.com/office/drawing/2014/main" id="{C135AC0E-851A-4A71-B2D9-F489E3C1744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24999" y="1631785"/>
            <a:ext cx="5894001" cy="4420501"/>
          </a:xfrm>
          <a:prstGeom prst="rect">
            <a:avLst/>
          </a:prstGeom>
        </p:spPr>
      </p:pic>
      <p:sp>
        <p:nvSpPr>
          <p:cNvPr id="8" name="Rectangle 7">
            <a:extLst>
              <a:ext uri="{FF2B5EF4-FFF2-40B4-BE49-F238E27FC236}">
                <a16:creationId xmlns:a16="http://schemas.microsoft.com/office/drawing/2014/main" id="{ED7B19C3-5CF0-4CFE-8F9E-2F3ECDCC262F}"/>
              </a:ext>
            </a:extLst>
          </p:cNvPr>
          <p:cNvSpPr/>
          <p:nvPr/>
        </p:nvSpPr>
        <p:spPr>
          <a:xfrm>
            <a:off x="173036" y="911827"/>
            <a:ext cx="8588861" cy="646331"/>
          </a:xfrm>
          <a:prstGeom prst="rect">
            <a:avLst/>
          </a:prstGeom>
        </p:spPr>
        <p:txBody>
          <a:bodyPr wrap="square">
            <a:spAutoFit/>
          </a:bodyPr>
          <a:lstStyle/>
          <a:p>
            <a:r>
              <a:rPr lang="en-AU" dirty="0">
                <a:solidFill>
                  <a:schemeClr val="bg2"/>
                </a:solidFill>
              </a:rPr>
              <a:t>Put mouse over the black box below, you will see the play button. Click the button to watch the video. </a:t>
            </a:r>
          </a:p>
        </p:txBody>
      </p:sp>
    </p:spTree>
    <p:extLst>
      <p:ext uri="{BB962C8B-B14F-4D97-AF65-F5344CB8AC3E}">
        <p14:creationId xmlns:p14="http://schemas.microsoft.com/office/powerpoint/2010/main" val="70279090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1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256909" y="285750"/>
            <a:ext cx="4117446" cy="1337310"/>
          </a:xfrm>
        </p:spPr>
        <p:txBody>
          <a:bodyPr/>
          <a:lstStyle/>
          <a:p>
            <a:pPr algn="ctr"/>
            <a:r>
              <a:rPr lang="en-US" sz="3200" dirty="0"/>
              <a:t>Readings</a:t>
            </a:r>
          </a:p>
        </p:txBody>
      </p:sp>
      <p:sp>
        <p:nvSpPr>
          <p:cNvPr id="12" name="Text Placeholder 11"/>
          <p:cNvSpPr>
            <a:spLocks noGrp="1"/>
          </p:cNvSpPr>
          <p:nvPr>
            <p:ph type="body" sz="quarter" idx="11"/>
          </p:nvPr>
        </p:nvSpPr>
        <p:spPr>
          <a:xfrm>
            <a:off x="1120140" y="1474470"/>
            <a:ext cx="7261860" cy="4660000"/>
          </a:xfrm>
        </p:spPr>
        <p:txBody>
          <a:bodyPr>
            <a:normAutofit/>
          </a:bodyPr>
          <a:lstStyle/>
          <a:p>
            <a:pPr marL="457200" indent="-457200">
              <a:buClrTx/>
              <a:buSzPct val="100000"/>
              <a:buFont typeface="Arial" panose="020B0604020202020204" pitchFamily="34" charset="0"/>
              <a:buChar char="•"/>
            </a:pPr>
            <a:r>
              <a:rPr lang="en-AU" sz="2400" dirty="0">
                <a:solidFill>
                  <a:schemeClr val="bg2"/>
                </a:solidFill>
              </a:rPr>
              <a:t>CCNAv7: Introduction to Networks course text &amp; quizzes</a:t>
            </a:r>
            <a:endParaRPr lang="en-AU" dirty="0"/>
          </a:p>
          <a:p>
            <a:pPr marL="863600" lvl="1" indent="-457200">
              <a:buClrTx/>
              <a:buSzPct val="75000"/>
              <a:buFont typeface="Courier New" panose="02070309020205020404" pitchFamily="49" charset="0"/>
              <a:buChar char="o"/>
            </a:pPr>
            <a:r>
              <a:rPr lang="en-AU" dirty="0"/>
              <a:t>Module 5 – Section 5.2 (Hexadecimal number system)</a:t>
            </a:r>
          </a:p>
          <a:p>
            <a:pPr marL="863600" lvl="1" indent="-457200">
              <a:buClrTx/>
              <a:buSzPct val="75000"/>
              <a:buFont typeface="Courier New" panose="02070309020205020404" pitchFamily="49" charset="0"/>
              <a:buChar char="o"/>
            </a:pPr>
            <a:r>
              <a:rPr lang="en-AU" dirty="0"/>
              <a:t>Module 12</a:t>
            </a:r>
          </a:p>
          <a:p>
            <a:pPr marL="863600" lvl="1" indent="-457200">
              <a:buClrTx/>
              <a:buSzPct val="75000"/>
              <a:buFont typeface="Courier New" panose="02070309020205020404" pitchFamily="49" charset="0"/>
              <a:buChar char="o"/>
            </a:pPr>
            <a:r>
              <a:rPr lang="en-AU" dirty="0"/>
              <a:t>Module 13</a:t>
            </a:r>
          </a:p>
          <a:p>
            <a:r>
              <a:rPr lang="en-AU" sz="2800"/>
              <a:t>     </a:t>
            </a:r>
            <a:endParaRPr lang="en-AU" sz="2800" dirty="0"/>
          </a:p>
          <a:p>
            <a:r>
              <a:rPr lang="en-AU" sz="2800" dirty="0"/>
              <a:t>     </a:t>
            </a:r>
            <a:r>
              <a:rPr lang="en-AU" sz="2400" dirty="0"/>
              <a:t>Available at: </a:t>
            </a:r>
            <a:r>
              <a:rPr lang="en-AU" sz="2400" dirty="0">
                <a:hlinkClick r:id="rId2"/>
              </a:rPr>
              <a:t>www.netacad.com</a:t>
            </a:r>
            <a:endParaRPr lang="en-AU" sz="2400" dirty="0"/>
          </a:p>
          <a:p>
            <a:pPr marL="749300" lvl="1" indent="-342900">
              <a:buFont typeface="Arial" panose="020B0604020202020204" pitchFamily="34" charset="0"/>
              <a:buChar char="•"/>
            </a:pPr>
            <a:endParaRPr lang="en-US" sz="2800" dirty="0">
              <a:solidFill>
                <a:schemeClr val="bg2"/>
              </a:solidFill>
            </a:endParaRPr>
          </a:p>
        </p:txBody>
      </p:sp>
    </p:spTree>
    <p:extLst>
      <p:ext uri="{BB962C8B-B14F-4D97-AF65-F5344CB8AC3E}">
        <p14:creationId xmlns:p14="http://schemas.microsoft.com/office/powerpoint/2010/main" val="115062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149020" y="40359"/>
            <a:ext cx="8994980" cy="838200"/>
          </a:xfrm>
        </p:spPr>
        <p:txBody>
          <a:bodyPr/>
          <a:lstStyle/>
          <a:p>
            <a:r>
              <a:rPr lang="en-US" sz="3200" dirty="0"/>
              <a:t>The Need for IPv6, Coexistence of IPv4 &amp; IPv6</a:t>
            </a:r>
          </a:p>
        </p:txBody>
      </p:sp>
      <p:sp>
        <p:nvSpPr>
          <p:cNvPr id="6" name="Rectangle 5"/>
          <p:cNvSpPr/>
          <p:nvPr/>
        </p:nvSpPr>
        <p:spPr>
          <a:xfrm>
            <a:off x="214816" y="932118"/>
            <a:ext cx="8588861" cy="4478149"/>
          </a:xfrm>
          <a:prstGeom prst="rect">
            <a:avLst/>
          </a:prstGeom>
        </p:spPr>
        <p:txBody>
          <a:bodyPr wrap="square">
            <a:spAutoFit/>
          </a:bodyPr>
          <a:lstStyle/>
          <a:p>
            <a:pPr marL="342900" indent="-342900">
              <a:spcAft>
                <a:spcPts val="600"/>
              </a:spcAft>
              <a:buFont typeface="Arial" panose="020B0604020202020204" pitchFamily="34" charset="0"/>
              <a:buChar char="•"/>
            </a:pPr>
            <a:r>
              <a:rPr lang="en-AU" sz="2200" dirty="0">
                <a:solidFill>
                  <a:schemeClr val="bg2"/>
                </a:solidFill>
              </a:rPr>
              <a:t>Reason for IPv6: an increasing Internet population, a limited IPv4 address space, issues with NAT, increase of mobile devices, Internet of Things.</a:t>
            </a:r>
          </a:p>
          <a:p>
            <a:pPr marL="342900" indent="-342900">
              <a:spcAft>
                <a:spcPts val="600"/>
              </a:spcAft>
              <a:buFont typeface="Arial" panose="020B0604020202020204" pitchFamily="34" charset="0"/>
              <a:buChar char="•"/>
            </a:pPr>
            <a:r>
              <a:rPr lang="en-US" sz="2200" dirty="0">
                <a:solidFill>
                  <a:schemeClr val="bg2"/>
                </a:solidFill>
              </a:rPr>
              <a:t>IPv6 standard came out in 1990s, but the transition is not simply replacing IPv4 addresses with IPv6 addresses. we are still in the stage of transitioning from IPv4 to IPv6 and they may coexist for a long time. </a:t>
            </a:r>
          </a:p>
          <a:p>
            <a:pPr marL="342900" indent="-342900">
              <a:buFont typeface="Arial" panose="020B0604020202020204" pitchFamily="34" charset="0"/>
              <a:buChar char="•"/>
            </a:pPr>
            <a:r>
              <a:rPr lang="en-US" sz="2200" dirty="0">
                <a:solidFill>
                  <a:schemeClr val="bg2"/>
                </a:solidFill>
              </a:rPr>
              <a:t>The migration techniques can be divided into three categories: </a:t>
            </a:r>
          </a:p>
          <a:p>
            <a:pPr marL="692150" lvl="1" indent="-285750">
              <a:lnSpc>
                <a:spcPct val="95000"/>
              </a:lnSpc>
              <a:spcBef>
                <a:spcPts val="840"/>
              </a:spcBef>
              <a:buClr>
                <a:srgbClr val="6B308E"/>
              </a:buClr>
              <a:buFont typeface="Arial" panose="020B0604020202020204" pitchFamily="34" charset="0"/>
              <a:buChar char="─"/>
            </a:pPr>
            <a:r>
              <a:rPr lang="en-US" sz="2000" dirty="0">
                <a:solidFill>
                  <a:schemeClr val="bg2"/>
                </a:solidFill>
              </a:rPr>
              <a:t>Dual stack </a:t>
            </a:r>
          </a:p>
          <a:p>
            <a:pPr marL="692150" lvl="1" indent="-285750">
              <a:lnSpc>
                <a:spcPct val="95000"/>
              </a:lnSpc>
              <a:spcBef>
                <a:spcPts val="840"/>
              </a:spcBef>
              <a:buClr>
                <a:srgbClr val="6B308E"/>
              </a:buClr>
              <a:buFont typeface="Arial" panose="020B0604020202020204" pitchFamily="34" charset="0"/>
              <a:buChar char="─"/>
            </a:pPr>
            <a:r>
              <a:rPr lang="en-US" sz="2000" dirty="0">
                <a:solidFill>
                  <a:schemeClr val="bg2"/>
                </a:solidFill>
              </a:rPr>
              <a:t>Tunneling</a:t>
            </a:r>
          </a:p>
          <a:p>
            <a:pPr marL="692150" lvl="1" indent="-285750">
              <a:lnSpc>
                <a:spcPct val="95000"/>
              </a:lnSpc>
              <a:spcBef>
                <a:spcPts val="840"/>
              </a:spcBef>
              <a:buClr>
                <a:srgbClr val="6B308E"/>
              </a:buClr>
              <a:buFont typeface="Arial" panose="020B0604020202020204" pitchFamily="34" charset="0"/>
              <a:buChar char="─"/>
            </a:pPr>
            <a:r>
              <a:rPr lang="en-US" sz="2000" dirty="0">
                <a:solidFill>
                  <a:schemeClr val="bg2"/>
                </a:solidFill>
              </a:rPr>
              <a:t>Translation</a:t>
            </a:r>
          </a:p>
          <a:p>
            <a:pPr marL="342900" indent="-342900">
              <a:buFont typeface="Arial" panose="020B0604020202020204" pitchFamily="34" charset="0"/>
              <a:buChar char="•"/>
            </a:pPr>
            <a:endParaRPr lang="en-AU" sz="2200" dirty="0">
              <a:solidFill>
                <a:schemeClr val="bg2"/>
              </a:solidFill>
            </a:endParaRPr>
          </a:p>
        </p:txBody>
      </p:sp>
      <p:pic>
        <p:nvPicPr>
          <p:cNvPr id="3" name="Picture 2">
            <a:extLst>
              <a:ext uri="{FF2B5EF4-FFF2-40B4-BE49-F238E27FC236}">
                <a16:creationId xmlns:a16="http://schemas.microsoft.com/office/drawing/2014/main" id="{8F4558F9-814E-4837-85AC-E1F93E405AC8}"/>
              </a:ext>
            </a:extLst>
          </p:cNvPr>
          <p:cNvPicPr>
            <a:picLocks noChangeAspect="1"/>
          </p:cNvPicPr>
          <p:nvPr/>
        </p:nvPicPr>
        <p:blipFill>
          <a:blip r:embed="rId3"/>
          <a:stretch>
            <a:fillRect/>
          </a:stretch>
        </p:blipFill>
        <p:spPr>
          <a:xfrm>
            <a:off x="4141693" y="3873868"/>
            <a:ext cx="4078941" cy="2419508"/>
          </a:xfrm>
          <a:prstGeom prst="rect">
            <a:avLst/>
          </a:prstGeom>
        </p:spPr>
      </p:pic>
    </p:spTree>
    <p:extLst>
      <p:ext uri="{BB962C8B-B14F-4D97-AF65-F5344CB8AC3E}">
        <p14:creationId xmlns:p14="http://schemas.microsoft.com/office/powerpoint/2010/main" val="4046867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122126" y="60452"/>
            <a:ext cx="8588861" cy="838200"/>
          </a:xfrm>
        </p:spPr>
        <p:txBody>
          <a:bodyPr/>
          <a:lstStyle/>
          <a:p>
            <a:r>
              <a:rPr lang="en-US" sz="3200" dirty="0"/>
              <a:t>IPv4 and IPv6 Coexistence</a:t>
            </a:r>
          </a:p>
        </p:txBody>
      </p:sp>
      <p:sp>
        <p:nvSpPr>
          <p:cNvPr id="3" name="Text Placeholder 2"/>
          <p:cNvSpPr>
            <a:spLocks noGrp="1"/>
          </p:cNvSpPr>
          <p:nvPr>
            <p:ph type="body" sz="quarter" idx="10"/>
          </p:nvPr>
        </p:nvSpPr>
        <p:spPr>
          <a:xfrm>
            <a:off x="122126" y="898652"/>
            <a:ext cx="4424082" cy="2084832"/>
          </a:xfrm>
        </p:spPr>
        <p:txBody>
          <a:bodyPr/>
          <a:lstStyle/>
          <a:p>
            <a:r>
              <a:rPr lang="en-US" sz="1800" b="1" dirty="0"/>
              <a:t>Dual-stack</a:t>
            </a:r>
            <a:r>
              <a:rPr lang="en-US" sz="1800" dirty="0"/>
              <a:t> allows IPv4 and IPv6 to coexist on the same network. Devices run both IPv4 and IPv6 protocol stacks simultaneously.</a:t>
            </a:r>
          </a:p>
        </p:txBody>
      </p:sp>
      <p:pic>
        <p:nvPicPr>
          <p:cNvPr id="2" name="Picture 1"/>
          <p:cNvPicPr>
            <a:picLocks noChangeAspect="1"/>
          </p:cNvPicPr>
          <p:nvPr/>
        </p:nvPicPr>
        <p:blipFill>
          <a:blip r:embed="rId3"/>
          <a:stretch>
            <a:fillRect/>
          </a:stretch>
        </p:blipFill>
        <p:spPr>
          <a:xfrm>
            <a:off x="579469" y="2038464"/>
            <a:ext cx="3381901" cy="2140732"/>
          </a:xfrm>
          <a:prstGeom prst="rect">
            <a:avLst/>
          </a:prstGeom>
        </p:spPr>
      </p:pic>
      <p:sp>
        <p:nvSpPr>
          <p:cNvPr id="5" name="Text Placeholder 1">
            <a:extLst>
              <a:ext uri="{FF2B5EF4-FFF2-40B4-BE49-F238E27FC236}">
                <a16:creationId xmlns:a16="http://schemas.microsoft.com/office/drawing/2014/main" id="{47FBEC17-67E7-4A0F-B048-61D7542C23D9}"/>
              </a:ext>
            </a:extLst>
          </p:cNvPr>
          <p:cNvSpPr txBox="1">
            <a:spLocks/>
          </p:cNvSpPr>
          <p:nvPr/>
        </p:nvSpPr>
        <p:spPr>
          <a:xfrm>
            <a:off x="4546208" y="943475"/>
            <a:ext cx="4257857" cy="1586753"/>
          </a:xfrm>
          <a:prstGeom prst="rect">
            <a:avLst/>
          </a:prstGeom>
        </p:spPr>
        <p:txBody>
          <a:bodyPr vert="horz" lIns="91440" tIns="45720" rIns="91440" bIns="45720" rtlCol="0">
            <a:noAutofit/>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0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1800" b="1" dirty="0" err="1"/>
              <a:t>Tunneling</a:t>
            </a:r>
            <a:r>
              <a:rPr lang="en-AU" sz="1800" dirty="0"/>
              <a:t> is a method of transporting an IPv6 packet over an IPv4 network. The IPv6 packet is encapsulated inside an IPv4 packet.</a:t>
            </a:r>
          </a:p>
          <a:p>
            <a:endParaRPr lang="en-AU" dirty="0"/>
          </a:p>
        </p:txBody>
      </p:sp>
      <p:pic>
        <p:nvPicPr>
          <p:cNvPr id="6" name="Picture 5">
            <a:extLst>
              <a:ext uri="{FF2B5EF4-FFF2-40B4-BE49-F238E27FC236}">
                <a16:creationId xmlns:a16="http://schemas.microsoft.com/office/drawing/2014/main" id="{C5A79796-827C-404C-9A78-55A10812A11C}"/>
              </a:ext>
            </a:extLst>
          </p:cNvPr>
          <p:cNvPicPr>
            <a:picLocks noChangeAspect="1"/>
          </p:cNvPicPr>
          <p:nvPr/>
        </p:nvPicPr>
        <p:blipFill>
          <a:blip r:embed="rId4"/>
          <a:stretch>
            <a:fillRect/>
          </a:stretch>
        </p:blipFill>
        <p:spPr>
          <a:xfrm>
            <a:off x="4888441" y="2038464"/>
            <a:ext cx="3573390" cy="1938020"/>
          </a:xfrm>
          <a:prstGeom prst="rect">
            <a:avLst/>
          </a:prstGeom>
        </p:spPr>
      </p:pic>
      <p:sp>
        <p:nvSpPr>
          <p:cNvPr id="7" name="Text Placeholder 2">
            <a:extLst>
              <a:ext uri="{FF2B5EF4-FFF2-40B4-BE49-F238E27FC236}">
                <a16:creationId xmlns:a16="http://schemas.microsoft.com/office/drawing/2014/main" id="{D5D94A1F-3FA2-4EE2-85EC-FAAEE307A716}"/>
              </a:ext>
            </a:extLst>
          </p:cNvPr>
          <p:cNvSpPr txBox="1">
            <a:spLocks/>
          </p:cNvSpPr>
          <p:nvPr/>
        </p:nvSpPr>
        <p:spPr>
          <a:xfrm>
            <a:off x="122127" y="4503343"/>
            <a:ext cx="4171967" cy="1852633"/>
          </a:xfrm>
          <a:prstGeom prst="rect">
            <a:avLst/>
          </a:prstGeom>
        </p:spPr>
        <p:txBody>
          <a:bodyPr vert="horz" lIns="91440" tIns="45720" rIns="91440" bIns="45720" rtlCol="0">
            <a:noAutofit/>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0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sz="1800" b="1" dirty="0"/>
              <a:t>Translation</a:t>
            </a:r>
            <a:r>
              <a:rPr lang="en-AU" sz="1800" dirty="0"/>
              <a:t>: Network Address Translation 64 (NAT64) allows IPv6-enabled devices to communicate with IPv4-enabled devices using a translation technique similar to NAT for IPv4. An IPv6 packet is translated to an IPv4 packet, and vice versa.</a:t>
            </a:r>
          </a:p>
          <a:p>
            <a:endParaRPr lang="en-AU" dirty="0"/>
          </a:p>
        </p:txBody>
      </p:sp>
      <p:pic>
        <p:nvPicPr>
          <p:cNvPr id="8" name="Picture 7">
            <a:extLst>
              <a:ext uri="{FF2B5EF4-FFF2-40B4-BE49-F238E27FC236}">
                <a16:creationId xmlns:a16="http://schemas.microsoft.com/office/drawing/2014/main" id="{4E4B2254-4CA5-4DD1-9853-9E98ADBAB5B9}"/>
              </a:ext>
            </a:extLst>
          </p:cNvPr>
          <p:cNvPicPr>
            <a:picLocks noChangeAspect="1"/>
          </p:cNvPicPr>
          <p:nvPr/>
        </p:nvPicPr>
        <p:blipFill>
          <a:blip r:embed="rId5"/>
          <a:stretch>
            <a:fillRect/>
          </a:stretch>
        </p:blipFill>
        <p:spPr>
          <a:xfrm>
            <a:off x="4048085" y="4751415"/>
            <a:ext cx="4973788" cy="1356488"/>
          </a:xfrm>
          <a:prstGeom prst="rect">
            <a:avLst/>
          </a:prstGeom>
        </p:spPr>
      </p:pic>
    </p:spTree>
    <p:extLst>
      <p:ext uri="{BB962C8B-B14F-4D97-AF65-F5344CB8AC3E}">
        <p14:creationId xmlns:p14="http://schemas.microsoft.com/office/powerpoint/2010/main" val="1720842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123340" y="0"/>
            <a:ext cx="8588861" cy="838200"/>
          </a:xfrm>
        </p:spPr>
        <p:txBody>
          <a:bodyPr/>
          <a:lstStyle/>
          <a:p>
            <a:r>
              <a:rPr lang="en-US" sz="3200" dirty="0"/>
              <a:t>IPv6 Address Representation</a:t>
            </a:r>
          </a:p>
        </p:txBody>
      </p:sp>
      <p:sp>
        <p:nvSpPr>
          <p:cNvPr id="4" name="TextBox 3"/>
          <p:cNvSpPr txBox="1"/>
          <p:nvPr/>
        </p:nvSpPr>
        <p:spPr>
          <a:xfrm>
            <a:off x="239470" y="838200"/>
            <a:ext cx="8356600" cy="2554545"/>
          </a:xfrm>
          <a:prstGeom prst="rect">
            <a:avLst/>
          </a:prstGeom>
          <a:noFill/>
        </p:spPr>
        <p:txBody>
          <a:bodyPr wrap="square" rtlCol="0">
            <a:spAutoFit/>
          </a:bodyPr>
          <a:lstStyle/>
          <a:p>
            <a:pPr marL="342900" indent="-342900">
              <a:spcBef>
                <a:spcPts val="600"/>
              </a:spcBef>
              <a:buFont typeface="Arial" panose="020B0604020202020204" pitchFamily="34" charset="0"/>
              <a:buChar char="•"/>
            </a:pPr>
            <a:r>
              <a:rPr lang="en-AU" sz="2000" dirty="0">
                <a:solidFill>
                  <a:schemeClr val="bg2"/>
                </a:solidFill>
              </a:rPr>
              <a:t>An IPv6 addresses are 128 </a:t>
            </a:r>
            <a:r>
              <a:rPr lang="en-AU" sz="2000" b="1" dirty="0">
                <a:solidFill>
                  <a:schemeClr val="bg2"/>
                </a:solidFill>
              </a:rPr>
              <a:t>bits</a:t>
            </a:r>
            <a:r>
              <a:rPr lang="en-AU" sz="2000" dirty="0">
                <a:solidFill>
                  <a:schemeClr val="bg2"/>
                </a:solidFill>
              </a:rPr>
              <a:t> in length </a:t>
            </a:r>
          </a:p>
          <a:p>
            <a:pPr marL="342900" indent="-342900">
              <a:spcBef>
                <a:spcPts val="600"/>
              </a:spcBef>
              <a:buFont typeface="Arial" panose="020B0604020202020204" pitchFamily="34" charset="0"/>
              <a:buChar char="•"/>
            </a:pPr>
            <a:r>
              <a:rPr lang="en-AU" sz="2000" dirty="0">
                <a:solidFill>
                  <a:schemeClr val="bg2"/>
                </a:solidFill>
              </a:rPr>
              <a:t>As every 4 (binary) bits can be represented by a single hexadecimal digit </a:t>
            </a:r>
            <a:r>
              <a:rPr lang="en-AU" sz="2000" dirty="0">
                <a:solidFill>
                  <a:schemeClr val="bg2"/>
                </a:solidFill>
                <a:sym typeface="Wingdings" panose="05000000000000000000" pitchFamily="2" charset="2"/>
              </a:rPr>
              <a:t> An IPv6 address contains </a:t>
            </a:r>
            <a:r>
              <a:rPr lang="en-AU" sz="2000" dirty="0">
                <a:solidFill>
                  <a:schemeClr val="bg2"/>
                </a:solidFill>
              </a:rPr>
              <a:t> 32 </a:t>
            </a:r>
            <a:r>
              <a:rPr lang="en-AU" sz="2000" b="1" dirty="0">
                <a:solidFill>
                  <a:schemeClr val="bg2"/>
                </a:solidFill>
              </a:rPr>
              <a:t>hexadecimal digits</a:t>
            </a:r>
          </a:p>
          <a:p>
            <a:pPr marL="342900" indent="-342900">
              <a:spcBef>
                <a:spcPts val="600"/>
              </a:spcBef>
              <a:buFont typeface="Arial" panose="020B0604020202020204" pitchFamily="34" charset="0"/>
              <a:buChar char="•"/>
            </a:pPr>
            <a:r>
              <a:rPr lang="en-AU" sz="2000" dirty="0">
                <a:solidFill>
                  <a:schemeClr val="bg2"/>
                </a:solidFill>
              </a:rPr>
              <a:t>Every 4 hexadecimal digits are grouped into 1 </a:t>
            </a:r>
            <a:r>
              <a:rPr lang="en-AU" sz="2000" b="1" dirty="0" err="1">
                <a:solidFill>
                  <a:schemeClr val="bg2"/>
                </a:solidFill>
              </a:rPr>
              <a:t>hextet</a:t>
            </a:r>
            <a:r>
              <a:rPr lang="en-AU" sz="2000" dirty="0">
                <a:solidFill>
                  <a:schemeClr val="bg2"/>
                </a:solidFill>
              </a:rPr>
              <a:t> </a:t>
            </a:r>
          </a:p>
          <a:p>
            <a:pPr>
              <a:spcBef>
                <a:spcPts val="600"/>
              </a:spcBef>
            </a:pPr>
            <a:r>
              <a:rPr lang="en-AU" sz="2000" dirty="0">
                <a:solidFill>
                  <a:schemeClr val="bg2"/>
                </a:solidFill>
                <a:sym typeface="Wingdings" panose="05000000000000000000" pitchFamily="2" charset="2"/>
              </a:rPr>
              <a:t>      An IPv6 address contains</a:t>
            </a:r>
            <a:r>
              <a:rPr lang="en-AU" sz="2000" dirty="0">
                <a:solidFill>
                  <a:schemeClr val="bg2"/>
                </a:solidFill>
              </a:rPr>
              <a:t> 8 </a:t>
            </a:r>
            <a:r>
              <a:rPr lang="en-AU" sz="2000" dirty="0" err="1">
                <a:solidFill>
                  <a:schemeClr val="bg2"/>
                </a:solidFill>
              </a:rPr>
              <a:t>hextets</a:t>
            </a:r>
            <a:r>
              <a:rPr lang="en-AU" sz="2000" dirty="0">
                <a:solidFill>
                  <a:schemeClr val="bg2"/>
                </a:solidFill>
              </a:rPr>
              <a:t>, separated by “:”</a:t>
            </a:r>
          </a:p>
          <a:p>
            <a:pPr marL="342900" indent="-342900">
              <a:spcBef>
                <a:spcPts val="600"/>
              </a:spcBef>
              <a:buFont typeface="Arial" panose="020B0604020202020204" pitchFamily="34" charset="0"/>
              <a:buChar char="•"/>
            </a:pPr>
            <a:r>
              <a:rPr lang="en-AU" sz="2000" dirty="0">
                <a:solidFill>
                  <a:schemeClr val="bg2"/>
                </a:solidFill>
              </a:rPr>
              <a:t>Such a  “full” representation of an IPv6 address with 8 </a:t>
            </a:r>
            <a:r>
              <a:rPr lang="en-AU" sz="2000" dirty="0" err="1">
                <a:solidFill>
                  <a:schemeClr val="bg2"/>
                </a:solidFill>
              </a:rPr>
              <a:t>hextets</a:t>
            </a:r>
            <a:r>
              <a:rPr lang="en-AU" sz="2000" dirty="0">
                <a:solidFill>
                  <a:schemeClr val="bg2"/>
                </a:solidFill>
              </a:rPr>
              <a:t> separated by “:” is known as the </a:t>
            </a:r>
            <a:r>
              <a:rPr lang="en-AU" sz="2000" b="1" dirty="0">
                <a:solidFill>
                  <a:schemeClr val="bg2"/>
                </a:solidFill>
              </a:rPr>
              <a:t>preferred format</a:t>
            </a:r>
            <a:r>
              <a:rPr lang="en-AU" sz="2000" dirty="0">
                <a:solidFill>
                  <a:schemeClr val="bg2"/>
                </a:solidFill>
              </a:rPr>
              <a:t>.</a:t>
            </a:r>
          </a:p>
        </p:txBody>
      </p:sp>
      <p:pic>
        <p:nvPicPr>
          <p:cNvPr id="5" name="Picture 4">
            <a:extLst>
              <a:ext uri="{FF2B5EF4-FFF2-40B4-BE49-F238E27FC236}">
                <a16:creationId xmlns:a16="http://schemas.microsoft.com/office/drawing/2014/main" id="{4A62F3A1-6DB1-49C9-8837-936EC6182A47}"/>
              </a:ext>
            </a:extLst>
          </p:cNvPr>
          <p:cNvPicPr>
            <a:picLocks noChangeAspect="1"/>
          </p:cNvPicPr>
          <p:nvPr/>
        </p:nvPicPr>
        <p:blipFill>
          <a:blip r:embed="rId3"/>
          <a:stretch>
            <a:fillRect/>
          </a:stretch>
        </p:blipFill>
        <p:spPr>
          <a:xfrm>
            <a:off x="995080" y="3441247"/>
            <a:ext cx="4634755" cy="2874150"/>
          </a:xfrm>
          <a:prstGeom prst="rect">
            <a:avLst/>
          </a:prstGeom>
        </p:spPr>
      </p:pic>
      <p:pic>
        <p:nvPicPr>
          <p:cNvPr id="6" name="Picture 5">
            <a:extLst>
              <a:ext uri="{FF2B5EF4-FFF2-40B4-BE49-F238E27FC236}">
                <a16:creationId xmlns:a16="http://schemas.microsoft.com/office/drawing/2014/main" id="{22F25E6D-D5FB-423B-A60B-B15C550379FC}"/>
              </a:ext>
            </a:extLst>
          </p:cNvPr>
          <p:cNvPicPr>
            <a:picLocks noChangeAspect="1"/>
          </p:cNvPicPr>
          <p:nvPr/>
        </p:nvPicPr>
        <p:blipFill>
          <a:blip r:embed="rId4"/>
          <a:stretch>
            <a:fillRect/>
          </a:stretch>
        </p:blipFill>
        <p:spPr>
          <a:xfrm>
            <a:off x="6040288" y="3741960"/>
            <a:ext cx="3103712" cy="2510922"/>
          </a:xfrm>
          <a:prstGeom prst="rect">
            <a:avLst/>
          </a:prstGeom>
        </p:spPr>
      </p:pic>
    </p:spTree>
    <p:extLst>
      <p:ext uri="{BB962C8B-B14F-4D97-AF65-F5344CB8AC3E}">
        <p14:creationId xmlns:p14="http://schemas.microsoft.com/office/powerpoint/2010/main" val="787790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2062" y="935886"/>
            <a:ext cx="8755719" cy="1815882"/>
          </a:xfrm>
          <a:prstGeom prst="rect">
            <a:avLst/>
          </a:prstGeom>
          <a:noFill/>
        </p:spPr>
        <p:txBody>
          <a:bodyPr wrap="square" rtlCol="0">
            <a:spAutoFit/>
          </a:bodyPr>
          <a:lstStyle/>
          <a:p>
            <a:pPr marL="342900" indent="-342900">
              <a:buFont typeface="Arial" panose="020B0604020202020204" pitchFamily="34" charset="0"/>
              <a:buChar char="•"/>
            </a:pPr>
            <a:r>
              <a:rPr lang="en-US" sz="2400" b="1" dirty="0">
                <a:solidFill>
                  <a:schemeClr val="bg2"/>
                </a:solidFill>
              </a:rPr>
              <a:t>Rule 1</a:t>
            </a:r>
            <a:r>
              <a:rPr lang="en-US" sz="2400" dirty="0">
                <a:solidFill>
                  <a:schemeClr val="bg2"/>
                </a:solidFill>
              </a:rPr>
              <a:t>: Omit leading 0s in each </a:t>
            </a:r>
            <a:r>
              <a:rPr lang="en-US" sz="2400" dirty="0" err="1">
                <a:solidFill>
                  <a:schemeClr val="bg2"/>
                </a:solidFill>
              </a:rPr>
              <a:t>hextet</a:t>
            </a:r>
            <a:endParaRPr lang="en-US" sz="2400" dirty="0">
              <a:solidFill>
                <a:schemeClr val="bg2"/>
              </a:solidFill>
            </a:endParaRPr>
          </a:p>
          <a:p>
            <a:pPr marL="342900" indent="-342900">
              <a:buFont typeface="Arial" panose="020B0604020202020204" pitchFamily="34" charset="0"/>
              <a:buChar char="•"/>
            </a:pPr>
            <a:r>
              <a:rPr lang="en-US" sz="2400" b="1" dirty="0">
                <a:solidFill>
                  <a:schemeClr val="bg2"/>
                </a:solidFill>
              </a:rPr>
              <a:t>Rule 2</a:t>
            </a:r>
            <a:r>
              <a:rPr lang="en-US" sz="2400" dirty="0">
                <a:solidFill>
                  <a:schemeClr val="bg2"/>
                </a:solidFill>
              </a:rPr>
              <a:t>: Omit 0 segments (</a:t>
            </a:r>
            <a:r>
              <a:rPr lang="en-US" sz="2400" dirty="0" err="1">
                <a:solidFill>
                  <a:schemeClr val="bg2"/>
                </a:solidFill>
              </a:rPr>
              <a:t>hextets</a:t>
            </a:r>
            <a:r>
              <a:rPr lang="en-US" sz="2400" dirty="0">
                <a:solidFill>
                  <a:schemeClr val="bg2"/>
                </a:solidFill>
              </a:rPr>
              <a:t>)</a:t>
            </a:r>
          </a:p>
          <a:p>
            <a:pPr marL="800100" lvl="1" indent="-342900">
              <a:buFont typeface="Arial" panose="020B0604020202020204" pitchFamily="34" charset="0"/>
              <a:buChar char="─"/>
            </a:pPr>
            <a:r>
              <a:rPr lang="en-US" sz="2000" dirty="0">
                <a:solidFill>
                  <a:schemeClr val="bg2"/>
                </a:solidFill>
              </a:rPr>
              <a:t>use a double colon “::” to replace any single or more </a:t>
            </a:r>
            <a:r>
              <a:rPr lang="en-US" sz="2000" b="1" dirty="0">
                <a:solidFill>
                  <a:schemeClr val="bg2"/>
                </a:solidFill>
              </a:rPr>
              <a:t>contiguous</a:t>
            </a:r>
            <a:r>
              <a:rPr lang="en-US" sz="2000" dirty="0">
                <a:solidFill>
                  <a:schemeClr val="bg2"/>
                </a:solidFill>
              </a:rPr>
              <a:t> </a:t>
            </a:r>
            <a:r>
              <a:rPr lang="en-US" sz="2000" dirty="0" err="1">
                <a:solidFill>
                  <a:schemeClr val="bg2"/>
                </a:solidFill>
              </a:rPr>
              <a:t>hextets</a:t>
            </a:r>
            <a:r>
              <a:rPr lang="en-US" sz="2000" dirty="0">
                <a:solidFill>
                  <a:schemeClr val="bg2"/>
                </a:solidFill>
              </a:rPr>
              <a:t> consisting of all 0s.</a:t>
            </a:r>
          </a:p>
          <a:p>
            <a:pPr marL="342900" indent="-342900">
              <a:buFont typeface="Arial" panose="020B0604020202020204" pitchFamily="34" charset="0"/>
              <a:buChar char="•"/>
            </a:pPr>
            <a:endParaRPr lang="en-US" sz="2400" dirty="0">
              <a:solidFill>
                <a:srgbClr val="435153"/>
              </a:solidFill>
            </a:endParaRPr>
          </a:p>
        </p:txBody>
      </p:sp>
      <p:sp>
        <p:nvSpPr>
          <p:cNvPr id="10" name="Title 11"/>
          <p:cNvSpPr>
            <a:spLocks noGrp="1"/>
          </p:cNvSpPr>
          <p:nvPr>
            <p:ph type="title"/>
          </p:nvPr>
        </p:nvSpPr>
        <p:spPr>
          <a:xfrm>
            <a:off x="152063" y="-12705"/>
            <a:ext cx="8588861" cy="838200"/>
          </a:xfrm>
        </p:spPr>
        <p:txBody>
          <a:bodyPr/>
          <a:lstStyle/>
          <a:p>
            <a:r>
              <a:rPr lang="en-US" sz="2800" dirty="0"/>
              <a:t>IPv6 Address Representation – </a:t>
            </a:r>
            <a:r>
              <a:rPr lang="en-US" sz="2800" b="1" dirty="0"/>
              <a:t>compressed format </a:t>
            </a:r>
          </a:p>
        </p:txBody>
      </p:sp>
      <p:sp>
        <p:nvSpPr>
          <p:cNvPr id="3" name="Rectangle 2">
            <a:extLst>
              <a:ext uri="{FF2B5EF4-FFF2-40B4-BE49-F238E27FC236}">
                <a16:creationId xmlns:a16="http://schemas.microsoft.com/office/drawing/2014/main" id="{465A1C1E-BC2F-43A2-903F-6EAEFE4FC771}"/>
              </a:ext>
            </a:extLst>
          </p:cNvPr>
          <p:cNvSpPr/>
          <p:nvPr/>
        </p:nvSpPr>
        <p:spPr>
          <a:xfrm>
            <a:off x="4706471" y="2624010"/>
            <a:ext cx="4572000" cy="1231106"/>
          </a:xfrm>
          <a:prstGeom prst="rect">
            <a:avLst/>
          </a:prstGeom>
        </p:spPr>
        <p:txBody>
          <a:bodyPr>
            <a:spAutoFit/>
          </a:bodyPr>
          <a:lstStyle/>
          <a:p>
            <a:pPr lvl="1"/>
            <a:r>
              <a:rPr lang="en-US" sz="2000" b="1" dirty="0">
                <a:solidFill>
                  <a:srgbClr val="FF0000"/>
                </a:solidFill>
              </a:rPr>
              <a:t>Note</a:t>
            </a:r>
            <a:r>
              <a:rPr lang="en-US" dirty="0">
                <a:solidFill>
                  <a:srgbClr val="435153"/>
                </a:solidFill>
              </a:rPr>
              <a:t>: </a:t>
            </a:r>
            <a:r>
              <a:rPr lang="en-US" dirty="0">
                <a:solidFill>
                  <a:schemeClr val="bg2"/>
                </a:solidFill>
              </a:rPr>
              <a:t>The “::” can only be used once within an address, otherwise there would be more than one possible resulting address.</a:t>
            </a:r>
          </a:p>
        </p:txBody>
      </p:sp>
      <p:sp>
        <p:nvSpPr>
          <p:cNvPr id="9" name="TextBox 8">
            <a:extLst>
              <a:ext uri="{FF2B5EF4-FFF2-40B4-BE49-F238E27FC236}">
                <a16:creationId xmlns:a16="http://schemas.microsoft.com/office/drawing/2014/main" id="{05468219-EC57-4E2A-8AC2-8750D62E06D3}"/>
              </a:ext>
            </a:extLst>
          </p:cNvPr>
          <p:cNvSpPr txBox="1"/>
          <p:nvPr/>
        </p:nvSpPr>
        <p:spPr>
          <a:xfrm>
            <a:off x="4706471" y="3869505"/>
            <a:ext cx="4509349" cy="2308324"/>
          </a:xfrm>
          <a:prstGeom prst="rect">
            <a:avLst/>
          </a:prstGeom>
          <a:noFill/>
        </p:spPr>
        <p:txBody>
          <a:bodyPr wrap="square" rtlCol="0">
            <a:spAutoFit/>
          </a:bodyPr>
          <a:lstStyle/>
          <a:p>
            <a:pPr lvl="1"/>
            <a:r>
              <a:rPr lang="en-US" dirty="0">
                <a:solidFill>
                  <a:schemeClr val="bg2"/>
                </a:solidFill>
              </a:rPr>
              <a:t>If use “::” twice, we get:</a:t>
            </a:r>
          </a:p>
          <a:p>
            <a:pPr lvl="1"/>
            <a:r>
              <a:rPr lang="en-US" dirty="0">
                <a:solidFill>
                  <a:schemeClr val="bg2"/>
                </a:solidFill>
              </a:rPr>
              <a:t>     2001:DB8::ABCD::100</a:t>
            </a:r>
          </a:p>
          <a:p>
            <a:pPr lvl="1"/>
            <a:r>
              <a:rPr lang="en-US" dirty="0">
                <a:solidFill>
                  <a:schemeClr val="bg2"/>
                </a:solidFill>
              </a:rPr>
              <a:t>Then there are more than one way to expand this, for example,</a:t>
            </a:r>
          </a:p>
          <a:p>
            <a:pPr lvl="1"/>
            <a:r>
              <a:rPr lang="en-US" dirty="0">
                <a:solidFill>
                  <a:schemeClr val="bg2"/>
                </a:solidFill>
              </a:rPr>
              <a:t>2001:DB8:0:ABCD:0:0:0:100</a:t>
            </a:r>
          </a:p>
          <a:p>
            <a:pPr lvl="1"/>
            <a:r>
              <a:rPr lang="en-US" dirty="0">
                <a:solidFill>
                  <a:schemeClr val="bg2"/>
                </a:solidFill>
              </a:rPr>
              <a:t>2001:DB8:0:0:ABCD:0:0:100</a:t>
            </a:r>
          </a:p>
          <a:p>
            <a:pPr lvl="1"/>
            <a:r>
              <a:rPr lang="en-US" dirty="0">
                <a:solidFill>
                  <a:schemeClr val="bg2"/>
                </a:solidFill>
              </a:rPr>
              <a:t>2001:DB8:0:0:0:ABCD:0:100</a:t>
            </a:r>
          </a:p>
          <a:p>
            <a:pPr lvl="1"/>
            <a:r>
              <a:rPr lang="en-US" dirty="0">
                <a:solidFill>
                  <a:schemeClr val="bg2"/>
                </a:solidFill>
              </a:rPr>
              <a:t>where only the second one is correct.</a:t>
            </a:r>
          </a:p>
        </p:txBody>
      </p:sp>
      <p:pic>
        <p:nvPicPr>
          <p:cNvPr id="12" name="Picture 11">
            <a:extLst>
              <a:ext uri="{FF2B5EF4-FFF2-40B4-BE49-F238E27FC236}">
                <a16:creationId xmlns:a16="http://schemas.microsoft.com/office/drawing/2014/main" id="{C301C0E3-1EA4-41A7-870B-F909AE660052}"/>
              </a:ext>
            </a:extLst>
          </p:cNvPr>
          <p:cNvPicPr>
            <a:picLocks noChangeAspect="1"/>
          </p:cNvPicPr>
          <p:nvPr/>
        </p:nvPicPr>
        <p:blipFill>
          <a:blip r:embed="rId3"/>
          <a:stretch>
            <a:fillRect/>
          </a:stretch>
        </p:blipFill>
        <p:spPr>
          <a:xfrm>
            <a:off x="152062" y="2718789"/>
            <a:ext cx="4764661" cy="2836440"/>
          </a:xfrm>
          <a:prstGeom prst="rect">
            <a:avLst/>
          </a:prstGeom>
        </p:spPr>
      </p:pic>
    </p:spTree>
    <p:extLst>
      <p:ext uri="{BB962C8B-B14F-4D97-AF65-F5344CB8AC3E}">
        <p14:creationId xmlns:p14="http://schemas.microsoft.com/office/powerpoint/2010/main" val="264127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16811" y="1031367"/>
            <a:ext cx="8577072" cy="4965192"/>
          </a:xfrm>
        </p:spPr>
        <p:txBody>
          <a:bodyPr/>
          <a:lstStyle/>
          <a:p>
            <a:pPr marL="285750" indent="-285750"/>
            <a:r>
              <a:rPr lang="en-US" sz="2400" dirty="0">
                <a:solidFill>
                  <a:schemeClr val="bg2"/>
                </a:solidFill>
              </a:rPr>
              <a:t>IPv6 does not use the dotted-decimal subnet mask notation.</a:t>
            </a:r>
          </a:p>
          <a:p>
            <a:pPr marL="285750" indent="-285750">
              <a:spcBef>
                <a:spcPts val="600"/>
              </a:spcBef>
            </a:pPr>
            <a:r>
              <a:rPr lang="en-US" sz="2400" dirty="0">
                <a:solidFill>
                  <a:schemeClr val="bg2"/>
                </a:solidFill>
              </a:rPr>
              <a:t>Instead, it uses prefix length to indicate the network portion of an IPv6 address with the following format: </a:t>
            </a:r>
          </a:p>
          <a:p>
            <a:pPr marL="800100" lvl="1" indent="-342900">
              <a:buFont typeface="Arial" panose="020B0604020202020204" pitchFamily="34" charset="0"/>
              <a:buChar char="–"/>
            </a:pPr>
            <a:r>
              <a:rPr lang="en-US" sz="2000" dirty="0">
                <a:solidFill>
                  <a:schemeClr val="bg2"/>
                </a:solidFill>
              </a:rPr>
              <a:t>IPv6 address /prefix length</a:t>
            </a:r>
          </a:p>
          <a:p>
            <a:pPr marL="800100" lvl="1" indent="-342900">
              <a:buFont typeface="Arial" panose="020B0604020202020204" pitchFamily="34" charset="0"/>
              <a:buChar char="–"/>
            </a:pPr>
            <a:r>
              <a:rPr lang="en-US" sz="2000" dirty="0">
                <a:solidFill>
                  <a:schemeClr val="bg2"/>
                </a:solidFill>
              </a:rPr>
              <a:t>Prefix length can range from 0 to 128</a:t>
            </a:r>
          </a:p>
          <a:p>
            <a:pPr marL="800100" lvl="1" indent="-342900">
              <a:buFont typeface="Arial" panose="020B0604020202020204" pitchFamily="34" charset="0"/>
              <a:buChar char="–"/>
            </a:pPr>
            <a:r>
              <a:rPr lang="en-US" sz="2000" dirty="0">
                <a:solidFill>
                  <a:schemeClr val="bg2"/>
                </a:solidFill>
              </a:rPr>
              <a:t>Typical prefix length is /64</a:t>
            </a:r>
          </a:p>
        </p:txBody>
      </p:sp>
      <p:sp>
        <p:nvSpPr>
          <p:cNvPr id="12" name="Title 11"/>
          <p:cNvSpPr>
            <a:spLocks noGrp="1"/>
          </p:cNvSpPr>
          <p:nvPr>
            <p:ph type="title"/>
          </p:nvPr>
        </p:nvSpPr>
        <p:spPr>
          <a:xfrm>
            <a:off x="216811" y="129540"/>
            <a:ext cx="8588861" cy="838200"/>
          </a:xfrm>
        </p:spPr>
        <p:txBody>
          <a:bodyPr/>
          <a:lstStyle/>
          <a:p>
            <a:r>
              <a:rPr lang="en-US" sz="3200" dirty="0"/>
              <a:t>IPv6 Prefix Length</a:t>
            </a:r>
          </a:p>
        </p:txBody>
      </p:sp>
      <p:pic>
        <p:nvPicPr>
          <p:cNvPr id="3" name="Picture 2">
            <a:extLst>
              <a:ext uri="{FF2B5EF4-FFF2-40B4-BE49-F238E27FC236}">
                <a16:creationId xmlns:a16="http://schemas.microsoft.com/office/drawing/2014/main" id="{B3B7566D-FC3E-4815-A38A-4270FE7ACB52}"/>
              </a:ext>
            </a:extLst>
          </p:cNvPr>
          <p:cNvPicPr>
            <a:picLocks noChangeAspect="1"/>
          </p:cNvPicPr>
          <p:nvPr/>
        </p:nvPicPr>
        <p:blipFill>
          <a:blip r:embed="rId3"/>
          <a:stretch>
            <a:fillRect/>
          </a:stretch>
        </p:blipFill>
        <p:spPr>
          <a:xfrm>
            <a:off x="1514475" y="3597783"/>
            <a:ext cx="6115050" cy="2228850"/>
          </a:xfrm>
          <a:prstGeom prst="rect">
            <a:avLst/>
          </a:prstGeom>
        </p:spPr>
      </p:pic>
    </p:spTree>
    <p:extLst>
      <p:ext uri="{BB962C8B-B14F-4D97-AF65-F5344CB8AC3E}">
        <p14:creationId xmlns:p14="http://schemas.microsoft.com/office/powerpoint/2010/main" val="2442514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16811" y="64662"/>
            <a:ext cx="8588861" cy="838200"/>
          </a:xfrm>
        </p:spPr>
        <p:txBody>
          <a:bodyPr/>
          <a:lstStyle/>
          <a:p>
            <a:r>
              <a:rPr lang="en-US" sz="3200" dirty="0"/>
              <a:t>IPv6 Address Types</a:t>
            </a:r>
          </a:p>
        </p:txBody>
      </p:sp>
      <p:sp>
        <p:nvSpPr>
          <p:cNvPr id="2" name="Text Placeholder 1"/>
          <p:cNvSpPr>
            <a:spLocks noGrp="1"/>
          </p:cNvSpPr>
          <p:nvPr>
            <p:ph type="body" sz="quarter" idx="10"/>
          </p:nvPr>
        </p:nvSpPr>
        <p:spPr>
          <a:xfrm>
            <a:off x="228600" y="1012474"/>
            <a:ext cx="8577072" cy="4965192"/>
          </a:xfrm>
        </p:spPr>
        <p:txBody>
          <a:bodyPr/>
          <a:lstStyle/>
          <a:p>
            <a:r>
              <a:rPr lang="en-US" sz="2400" dirty="0">
                <a:latin typeface="+mn-lt"/>
              </a:rPr>
              <a:t>There are three types of IPv6 addresses:</a:t>
            </a:r>
          </a:p>
          <a:p>
            <a:pPr marL="635000" lvl="1" indent="-457200">
              <a:lnSpc>
                <a:spcPct val="100000"/>
              </a:lnSpc>
              <a:spcBef>
                <a:spcPts val="600"/>
              </a:spcBef>
              <a:buFont typeface="Arial" panose="020B0604020202020204" pitchFamily="34" charset="0"/>
              <a:buChar char="─"/>
            </a:pPr>
            <a:r>
              <a:rPr lang="en-US" dirty="0">
                <a:latin typeface="+mn-lt"/>
              </a:rPr>
              <a:t>Unicast</a:t>
            </a:r>
          </a:p>
          <a:p>
            <a:pPr marL="635000" lvl="1" indent="-457200">
              <a:lnSpc>
                <a:spcPct val="100000"/>
              </a:lnSpc>
              <a:spcBef>
                <a:spcPts val="600"/>
              </a:spcBef>
              <a:buFont typeface="Arial" panose="020B0604020202020204" pitchFamily="34" charset="0"/>
              <a:buChar char="─"/>
            </a:pPr>
            <a:r>
              <a:rPr lang="en-US" dirty="0">
                <a:latin typeface="+mn-lt"/>
              </a:rPr>
              <a:t>Multicast </a:t>
            </a:r>
          </a:p>
          <a:p>
            <a:pPr marL="635000" lvl="1" indent="-457200">
              <a:lnSpc>
                <a:spcPct val="100000"/>
              </a:lnSpc>
              <a:spcBef>
                <a:spcPts val="600"/>
              </a:spcBef>
              <a:buFont typeface="Arial" panose="020B0604020202020204" pitchFamily="34" charset="0"/>
              <a:buChar char="─"/>
            </a:pPr>
            <a:r>
              <a:rPr lang="en-US" dirty="0" err="1">
                <a:latin typeface="+mn-lt"/>
              </a:rPr>
              <a:t>Anycast</a:t>
            </a:r>
            <a:endParaRPr lang="en-US" dirty="0">
              <a:latin typeface="+mn-lt"/>
            </a:endParaRPr>
          </a:p>
          <a:p>
            <a:pPr>
              <a:lnSpc>
                <a:spcPct val="100000"/>
              </a:lnSpc>
              <a:spcBef>
                <a:spcPts val="600"/>
              </a:spcBef>
            </a:pPr>
            <a:r>
              <a:rPr lang="en-US" sz="2400" dirty="0">
                <a:latin typeface="+mn-lt"/>
              </a:rPr>
              <a:t>IPv6 does not have broadcast addresses, but there is an IPv6 all-nodes multicast address that essentially gives the same result</a:t>
            </a:r>
          </a:p>
          <a:p>
            <a:pPr>
              <a:lnSpc>
                <a:spcPct val="100000"/>
              </a:lnSpc>
              <a:spcBef>
                <a:spcPts val="600"/>
              </a:spcBef>
            </a:pPr>
            <a:r>
              <a:rPr lang="en-AU" sz="2400" dirty="0">
                <a:solidFill>
                  <a:srgbClr val="333333"/>
                </a:solidFill>
                <a:latin typeface="+mn-lt"/>
              </a:rPr>
              <a:t>Usage of the different types of addresses:</a:t>
            </a:r>
          </a:p>
          <a:p>
            <a:pPr marL="749300" lvl="1" indent="-342900">
              <a:lnSpc>
                <a:spcPct val="100000"/>
              </a:lnSpc>
              <a:spcBef>
                <a:spcPts val="600"/>
              </a:spcBef>
              <a:buFont typeface="Arial" panose="020B0604020202020204" pitchFamily="34" charset="0"/>
              <a:buChar char="─"/>
            </a:pPr>
            <a:r>
              <a:rPr lang="en-AU" sz="2000" dirty="0">
                <a:solidFill>
                  <a:srgbClr val="333333"/>
                </a:solidFill>
                <a:latin typeface="+mn-lt"/>
              </a:rPr>
              <a:t>A packet sent to a unicast address is received by the interface that is assigned that address. </a:t>
            </a:r>
          </a:p>
          <a:p>
            <a:pPr marL="749300" lvl="1" indent="-342900">
              <a:lnSpc>
                <a:spcPct val="100000"/>
              </a:lnSpc>
              <a:spcBef>
                <a:spcPts val="600"/>
              </a:spcBef>
              <a:buFont typeface="Arial" panose="020B0604020202020204" pitchFamily="34" charset="0"/>
              <a:buChar char="─"/>
            </a:pPr>
            <a:r>
              <a:rPr lang="en-AU" sz="2000" dirty="0">
                <a:solidFill>
                  <a:srgbClr val="333333"/>
                </a:solidFill>
                <a:latin typeface="+mn-lt"/>
              </a:rPr>
              <a:t>Similar to IPv4, a source IPv6 address must be a unicast address.</a:t>
            </a:r>
          </a:p>
          <a:p>
            <a:pPr marL="749300" lvl="1" indent="-342900">
              <a:lnSpc>
                <a:spcPct val="100000"/>
              </a:lnSpc>
              <a:spcBef>
                <a:spcPts val="600"/>
              </a:spcBef>
              <a:buFont typeface="Arial" panose="020B0604020202020204" pitchFamily="34" charset="0"/>
              <a:buChar char="─"/>
            </a:pPr>
            <a:r>
              <a:rPr lang="en-AU" sz="2000" dirty="0">
                <a:solidFill>
                  <a:srgbClr val="333333"/>
                </a:solidFill>
                <a:latin typeface="+mn-lt"/>
              </a:rPr>
              <a:t>The destination IPv6 address can be either a unicast or a multicast address.</a:t>
            </a:r>
          </a:p>
          <a:p>
            <a:endParaRPr lang="en-US" dirty="0"/>
          </a:p>
        </p:txBody>
      </p:sp>
    </p:spTree>
    <p:extLst>
      <p:ext uri="{BB962C8B-B14F-4D97-AF65-F5344CB8AC3E}">
        <p14:creationId xmlns:p14="http://schemas.microsoft.com/office/powerpoint/2010/main" val="1390925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6d93b3a98d6f5752638b1648bf3c2e1ddeab08d"/>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6.1"/>
  <p:tag name="ISPRING_SLIDE_ID" val="{884A9AF1-23FE-44B7-849C-634E395F695B}"/>
</p:tagLst>
</file>

<file path=ppt/theme/theme1.xml><?xml version="1.0" encoding="utf-8"?>
<a:theme xmlns:a="http://schemas.openxmlformats.org/drawingml/2006/main" name="NetAcad_White_PPT_Template 05Oct12">
  <a:themeElements>
    <a:clrScheme name="Cisco NetAcad">
      <a:dk1>
        <a:srgbClr val="2AA7DF"/>
      </a:dk1>
      <a:lt1>
        <a:srgbClr val="FFFFFF"/>
      </a:lt1>
      <a:dk2>
        <a:srgbClr val="6B308E"/>
      </a:dk2>
      <a:lt2>
        <a:srgbClr val="000000"/>
      </a:lt2>
      <a:accent1>
        <a:srgbClr val="00938E"/>
      </a:accent1>
      <a:accent2>
        <a:srgbClr val="3EB549"/>
      </a:accent2>
      <a:accent3>
        <a:srgbClr val="D81673"/>
      </a:accent3>
      <a:accent4>
        <a:srgbClr val="234493"/>
      </a:accent4>
      <a:accent5>
        <a:srgbClr val="ED2D28"/>
      </a:accent5>
      <a:accent6>
        <a:srgbClr val="F68B21"/>
      </a:accent6>
      <a:hlink>
        <a:srgbClr val="2AA7DF"/>
      </a:hlink>
      <a:folHlink>
        <a:srgbClr val="ACB2C2"/>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1_NetAcad_White_PPT_Template 05Oct12">
  <a:themeElements>
    <a:clrScheme name="Cisco NetAcad">
      <a:dk1>
        <a:srgbClr val="2AA7DF"/>
      </a:dk1>
      <a:lt1>
        <a:srgbClr val="FFFFFF"/>
      </a:lt1>
      <a:dk2>
        <a:srgbClr val="6B308E"/>
      </a:dk2>
      <a:lt2>
        <a:srgbClr val="000000"/>
      </a:lt2>
      <a:accent1>
        <a:srgbClr val="00938E"/>
      </a:accent1>
      <a:accent2>
        <a:srgbClr val="3EB549"/>
      </a:accent2>
      <a:accent3>
        <a:srgbClr val="D81673"/>
      </a:accent3>
      <a:accent4>
        <a:srgbClr val="234493"/>
      </a:accent4>
      <a:accent5>
        <a:srgbClr val="ED2D28"/>
      </a:accent5>
      <a:accent6>
        <a:srgbClr val="F68B21"/>
      </a:accent6>
      <a:hlink>
        <a:srgbClr val="2AA7DF"/>
      </a:hlink>
      <a:folHlink>
        <a:srgbClr val="ACB2C2"/>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NetAcad_White_PPT_Template 05Oct12</Template>
  <TotalTime>18743</TotalTime>
  <Words>2618</Words>
  <Application>Microsoft Office PowerPoint</Application>
  <PresentationFormat>On-screen Show (4:3)</PresentationFormat>
  <Paragraphs>229</Paragraphs>
  <Slides>29</Slides>
  <Notes>28</Notes>
  <HiddenSlides>0</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29</vt:i4>
      </vt:variant>
    </vt:vector>
  </HeadingPairs>
  <TitlesOfParts>
    <vt:vector size="36" baseType="lpstr">
      <vt:lpstr>Ciscolight</vt:lpstr>
      <vt:lpstr>Arial</vt:lpstr>
      <vt:lpstr>Calibri</vt:lpstr>
      <vt:lpstr>Courier New</vt:lpstr>
      <vt:lpstr>Wingdings</vt:lpstr>
      <vt:lpstr>NetAcad_White_PPT_Template 05Oct12</vt:lpstr>
      <vt:lpstr>1_NetAcad_White_PPT_Template 05Oct12</vt:lpstr>
      <vt:lpstr>INFT 1012 Network Fundamentals</vt:lpstr>
      <vt:lpstr>Topics</vt:lpstr>
      <vt:lpstr>Readings</vt:lpstr>
      <vt:lpstr>The Need for IPv6, Coexistence of IPv4 &amp; IPv6</vt:lpstr>
      <vt:lpstr>IPv4 and IPv6 Coexistence</vt:lpstr>
      <vt:lpstr>IPv6 Address Representation</vt:lpstr>
      <vt:lpstr>IPv6 Address Representation – compressed format </vt:lpstr>
      <vt:lpstr>IPv6 Prefix Length</vt:lpstr>
      <vt:lpstr>IPv6 Address Types</vt:lpstr>
      <vt:lpstr>IPv6 Unicast Addresses</vt:lpstr>
      <vt:lpstr>IPv6 Link-Local Unicast Addresses</vt:lpstr>
      <vt:lpstr>IPv6 Link-Local Unicast Addresses</vt:lpstr>
      <vt:lpstr>Structure of an IPv6 Global Unicast Address</vt:lpstr>
      <vt:lpstr>Static Configuration of a Global Unicast Address</vt:lpstr>
      <vt:lpstr>Dynamic Configuration of Global Unicast Address on Hosts</vt:lpstr>
      <vt:lpstr>Generating Interface ID - EUI-64 vs. random generation </vt:lpstr>
      <vt:lpstr>Dynamic Link-Local Addresses</vt:lpstr>
      <vt:lpstr>Static Link-Local Addresses</vt:lpstr>
      <vt:lpstr>Verifying IPv6 Address Configuration</vt:lpstr>
      <vt:lpstr>IPv6 Subnetting</vt:lpstr>
      <vt:lpstr>Subnetting Using the Subnet ID</vt:lpstr>
      <vt:lpstr>ICMP (Internet Control Message Protocol) </vt:lpstr>
      <vt:lpstr>The ping command</vt:lpstr>
      <vt:lpstr>Ping - Testing the Local Stack</vt:lpstr>
      <vt:lpstr>Ping –Testing Connectivity to the Local LAN</vt:lpstr>
      <vt:lpstr>Ping – Testing Connectivity to Remote</vt:lpstr>
      <vt:lpstr>Tracert/ Traceroute – Testing the Path</vt:lpstr>
      <vt:lpstr>Traceroute – Testing the Path</vt:lpstr>
      <vt:lpstr>Traceroute – Testing the Path</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Relevant,  Surprising and Fresh: Cisco Brand</dc:title>
  <dc:creator>Melissa Gabriel</dc:creator>
  <cp:lastModifiedBy>Lin Liu</cp:lastModifiedBy>
  <cp:revision>535</cp:revision>
  <dcterms:created xsi:type="dcterms:W3CDTF">2012-10-09T16:58:47Z</dcterms:created>
  <dcterms:modified xsi:type="dcterms:W3CDTF">2020-05-26T14:50:45Z</dcterms:modified>
</cp:coreProperties>
</file>